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80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Cross Drainage Works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77199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0"/>
            <a:ext cx="89916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3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48200"/>
            <a:ext cx="502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2999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Canal aligned along ridge line/watershed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219200"/>
            <a:ext cx="861060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698" y="5"/>
            <a:ext cx="9133330" cy="335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76600"/>
            <a:ext cx="9067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49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9916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899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6213"/>
            <a:ext cx="8610599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4350"/>
            <a:ext cx="8763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6213"/>
            <a:ext cx="70866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485775"/>
            <a:ext cx="73533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1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0025"/>
            <a:ext cx="8382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11</Words>
  <Application>Microsoft Office PowerPoint</Application>
  <PresentationFormat>On-screen Show (4:3)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Cross Drainage Works</vt:lpstr>
      <vt:lpstr>Canal aligned along ridge line/watershed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Usman Ali</dc:creator>
  <cp:lastModifiedBy>Usman Iftikhar</cp:lastModifiedBy>
  <cp:revision>20</cp:revision>
  <dcterms:created xsi:type="dcterms:W3CDTF">2006-08-16T00:00:00Z</dcterms:created>
  <dcterms:modified xsi:type="dcterms:W3CDTF">2018-05-24T00:18:02Z</dcterms:modified>
</cp:coreProperties>
</file>