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286" r:id="rId2"/>
    <p:sldId id="287" r:id="rId3"/>
    <p:sldId id="288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32" r:id="rId13"/>
    <p:sldId id="316" r:id="rId14"/>
    <p:sldId id="318" r:id="rId15"/>
    <p:sldId id="317" r:id="rId16"/>
    <p:sldId id="319" r:id="rId17"/>
    <p:sldId id="320" r:id="rId18"/>
    <p:sldId id="321" r:id="rId19"/>
    <p:sldId id="322" r:id="rId20"/>
    <p:sldId id="323" r:id="rId21"/>
    <p:sldId id="324" r:id="rId22"/>
    <p:sldId id="333" r:id="rId23"/>
    <p:sldId id="327" r:id="rId24"/>
    <p:sldId id="328" r:id="rId25"/>
    <p:sldId id="329" r:id="rId26"/>
    <p:sldId id="330" r:id="rId27"/>
    <p:sldId id="331" r:id="rId28"/>
    <p:sldId id="32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42A"/>
    <a:srgbClr val="0CA4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7EC00-28E8-433A-9FC6-3F6EFD021945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69E88-6005-4222-BBCD-61DC6B1293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286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26DD0-73E9-46E9-9A33-D5B807C7C3C9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0642A-F690-42CF-95D3-242606FAB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854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3E32-465E-431F-A2F3-4AE0D42EBE45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412-1372-4193-8079-0A4CFB38CE22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A081-04D6-49B9-B9BB-ED6D6A482F18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11A6-3A6B-4CB1-B4E4-713CE9B8CFF8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4DB6-98CE-4E45-AFE6-BEF9A9A0717F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FB5A-553E-4129-9B9A-78A2122BBC26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D365-9557-4FA2-B785-C36ADE0DD5C1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2731-2680-4BB4-9F0F-E9B4DEA6E435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1B27-90E1-4A9B-BC2D-646563673DD9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0EFA-7049-4C22-8AD9-DD342D1B8386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224A-B89F-4B56-B435-397EC6F079B9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30E76-373D-4BC7-8A97-8172991DE24D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6314" y="457200"/>
            <a:ext cx="8392886" cy="579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Structural mechanics (CE-312)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Dr. Umbreen-Us-Sahar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Assistant Professor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Department of Civil Engineering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 smtClean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 smtClean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University of Engineering and Technology</a:t>
            </a:r>
          </a:p>
        </p:txBody>
      </p:sp>
    </p:spTree>
    <p:extLst>
      <p:ext uri="{BB962C8B-B14F-4D97-AF65-F5344CB8AC3E}">
        <p14:creationId xmlns:p14="http://schemas.microsoft.com/office/powerpoint/2010/main" xmlns="" val="2606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077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8956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09600"/>
            <a:ext cx="624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b="9934"/>
          <a:stretch>
            <a:fillRect/>
          </a:stretch>
        </p:blipFill>
        <p:spPr bwMode="auto">
          <a:xfrm>
            <a:off x="2819400" y="3505200"/>
            <a:ext cx="396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762000"/>
            <a:ext cx="8534400" cy="6646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Poisson’s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ratio    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It is the ratio of strain in latitude direction to strain in axial direction.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0.2 to 0.35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Dilation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change in volume per unit volume of any material is called volumetric strain 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dilation.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Bulk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Modulus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ratio of volumetric stress to volumetric strain is called as bulk modulus or volume modulus of elasticity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Modulus of Rigidity       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is the ratio of shear stress to shear strain. Or the slope of shear stress ~ shear strain curve from zero to PL is called as Modulus of Rigidity.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60 to 80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For steel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Modulus of Elasticity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200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 steel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43200" y="914400"/>
          <a:ext cx="279400" cy="292100"/>
        </p:xfrm>
        <a:graphic>
          <a:graphicData uri="http://schemas.openxmlformats.org/presentationml/2006/ole">
            <p:oleObj spid="_x0000_s2050" name="Equation" r:id="rId3" imgW="126720" imgH="13968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397125" y="3187700"/>
          <a:ext cx="363538" cy="319088"/>
        </p:xfrm>
        <a:graphic>
          <a:graphicData uri="http://schemas.openxmlformats.org/presentationml/2006/ole">
            <p:oleObj spid="_x0000_s2051" name="Equation" r:id="rId4" imgW="164880" imgH="15228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200400" y="4240213"/>
          <a:ext cx="363538" cy="373062"/>
        </p:xfrm>
        <a:graphic>
          <a:graphicData uri="http://schemas.openxmlformats.org/presentationml/2006/ole">
            <p:oleObj spid="_x0000_s2052" name="Equation" r:id="rId5" imgW="164880" imgH="17748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289300" y="5741988"/>
          <a:ext cx="336550" cy="319087"/>
        </p:xfrm>
        <a:graphic>
          <a:graphicData uri="http://schemas.openxmlformats.org/presentationml/2006/ole">
            <p:oleObj spid="_x0000_s2053" name="Equation" r:id="rId6" imgW="152280" imgH="15228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533400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Relation between Elastic constants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 b="32432"/>
          <a:stretch>
            <a:fillRect/>
          </a:stretch>
        </p:blipFill>
        <p:spPr bwMode="auto">
          <a:xfrm>
            <a:off x="457200" y="2133600"/>
            <a:ext cx="800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09600" y="1219200"/>
            <a:ext cx="7543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Assumption: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Material is homogeneous and isotropic and behaves as linear-elastic manner.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3657600"/>
            <a:ext cx="541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r="45026"/>
          <a:stretch>
            <a:fillRect/>
          </a:stretch>
        </p:blipFill>
        <p:spPr bwMode="auto">
          <a:xfrm>
            <a:off x="1295400" y="152400"/>
            <a:ext cx="5562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 t="10816"/>
          <a:stretch>
            <a:fillRect/>
          </a:stretch>
        </p:blipFill>
        <p:spPr bwMode="auto">
          <a:xfrm>
            <a:off x="1600200" y="3581400"/>
            <a:ext cx="51054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895600"/>
            <a:ext cx="18002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t="4545"/>
          <a:stretch>
            <a:fillRect/>
          </a:stretch>
        </p:blipFill>
        <p:spPr bwMode="auto">
          <a:xfrm>
            <a:off x="685800" y="1143000"/>
            <a:ext cx="7696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1066800"/>
            <a:ext cx="2209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962400"/>
            <a:ext cx="7848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391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362200"/>
            <a:ext cx="784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962400"/>
            <a:ext cx="350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7848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124200" y="1981200"/>
            <a:ext cx="510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895600"/>
            <a:ext cx="87630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90600" y="1943100"/>
            <a:ext cx="3124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429000"/>
            <a:ext cx="5915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57200"/>
            <a:ext cx="2133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838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Derivation: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7620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381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267200"/>
            <a:ext cx="472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828800" y="2819400"/>
            <a:ext cx="601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53340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Strain Rosette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3716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performing a tension test on a specimen, the normal strain in the material is measured using an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electrical-resistance strain gauge.</a:t>
            </a:r>
          </a:p>
          <a:p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consists of a wire grid or piece of metal foil bonded to the specimen. For a general loading on a body, however, the strains at a point on its surface are determined using a cluster of three electrical-resistance strain gauges, arranged in a specified pattern.  This pattern is referred as a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strain rosette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209800"/>
            <a:ext cx="464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09600"/>
            <a:ext cx="754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533400"/>
            <a:ext cx="1371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276600"/>
            <a:ext cx="28098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7315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66800" y="17526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362200"/>
            <a:ext cx="2676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 b="45455"/>
          <a:stretch>
            <a:fillRect/>
          </a:stretch>
        </p:blipFill>
        <p:spPr bwMode="auto">
          <a:xfrm>
            <a:off x="838200" y="35052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96000" y="358140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Derivation: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819400"/>
            <a:ext cx="601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143000"/>
            <a:ext cx="2238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2400" y="25146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Assumptions: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Stresses are hydrostatic, i.e.,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Hook’s law is applicable.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Material is orthotropic.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Higher order terms are neglected.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267200" y="3276600"/>
          <a:ext cx="1555750" cy="425450"/>
        </p:xfrm>
        <a:graphic>
          <a:graphicData uri="http://schemas.openxmlformats.org/presentationml/2006/ole">
            <p:oleObj spid="_x0000_s3076" name="Equation" r:id="rId4" imgW="82548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16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0" y="838200"/>
            <a:ext cx="1720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Example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762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352800"/>
            <a:ext cx="74676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5724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28600"/>
            <a:ext cx="2495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05000"/>
            <a:ext cx="7467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315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0"/>
            <a:ext cx="88868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696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057400"/>
            <a:ext cx="64103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 l="18706" r="19414"/>
          <a:stretch>
            <a:fillRect/>
          </a:stretch>
        </p:blipFill>
        <p:spPr bwMode="auto">
          <a:xfrm>
            <a:off x="5257800" y="4953000"/>
            <a:ext cx="388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Assignment: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Derive the equations for plane strain transformation ( Reference: RC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Hibbler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edition, Chapter 10)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Assignment: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strain is measured by electrical resistance strain gauges. Explain its working principal.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Assignment: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 the following numerical problems form RC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Hibbler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Edition.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9.2 to 9.17, 9.22, 9.24, 9.51 to 9.56, 10.2 to 10.10, 10.17 to 10.21, 10.22 to 10.26,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514600"/>
            <a:ext cx="3962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14400"/>
            <a:ext cx="762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76400"/>
            <a:ext cx="6248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9624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686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581400"/>
            <a:ext cx="40671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10000"/>
            <a:ext cx="49434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600200"/>
            <a:ext cx="40481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077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62000" y="53340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Example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038600"/>
            <a:ext cx="33337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7924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667000"/>
            <a:ext cx="426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143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962400"/>
            <a:ext cx="7296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3295</TotalTime>
  <Words>362</Words>
  <Application>Microsoft Office PowerPoint</Application>
  <PresentationFormat>On-screen Show (4:3)</PresentationFormat>
  <Paragraphs>70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Rehan Ali</dc:creator>
  <cp:lastModifiedBy>Umbreen</cp:lastModifiedBy>
  <cp:revision>247</cp:revision>
  <dcterms:created xsi:type="dcterms:W3CDTF">2006-08-16T00:00:00Z</dcterms:created>
  <dcterms:modified xsi:type="dcterms:W3CDTF">2016-03-02T05:46:49Z</dcterms:modified>
</cp:coreProperties>
</file>