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7" r:id="rId21"/>
    <p:sldId id="276" r:id="rId22"/>
    <p:sldId id="279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562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46314" y="457200"/>
            <a:ext cx="8392886" cy="57912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haroni" pitchFamily="2" charset="-79"/>
              <a:ea typeface="+mj-ea"/>
              <a:cs typeface="Aharoni" pitchFamily="2" charset="-79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smtClean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Structural mechanics (CE-312)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Dr. Umbreen-Us-Sahar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Assistant Professor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Department of Civil Engineering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b="1" dirty="0" smtClean="0">
              <a:solidFill>
                <a:srgbClr val="FF0000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b="1" dirty="0" smtClean="0">
              <a:solidFill>
                <a:srgbClr val="FF0000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University of Engineering and Technology</a:t>
            </a:r>
          </a:p>
        </p:txBody>
      </p:sp>
    </p:spTree>
    <p:extLst>
      <p:ext uri="{BB962C8B-B14F-4D97-AF65-F5344CB8AC3E}">
        <p14:creationId xmlns="" xmlns:p14="http://schemas.microsoft.com/office/powerpoint/2010/main" val="26065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" y="609600"/>
            <a:ext cx="8653331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For an elastic body subjected to plane stress, the distortion strain</a:t>
            </a:r>
          </a:p>
          <a:p>
            <a:pPr marL="514350" indent="-51435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energy density can be shown as:</a:t>
            </a:r>
          </a:p>
          <a:p>
            <a:pPr marL="514350" indent="-514350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romanLcParenR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667000"/>
            <a:ext cx="8382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1600200"/>
            <a:ext cx="67627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52600" y="3886200"/>
            <a:ext cx="60579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533400"/>
            <a:ext cx="8610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667000"/>
            <a:ext cx="7991475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685800"/>
            <a:ext cx="462915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4419600"/>
            <a:ext cx="8448675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2667000"/>
            <a:ext cx="3324225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57200"/>
            <a:ext cx="8915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286000"/>
            <a:ext cx="7972425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304800"/>
            <a:ext cx="8610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609600"/>
            <a:ext cx="8229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2895600"/>
            <a:ext cx="5210175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838200"/>
            <a:ext cx="79248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762000"/>
            <a:ext cx="73914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81000"/>
            <a:ext cx="84582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762000"/>
            <a:ext cx="79248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4495800"/>
            <a:ext cx="6172200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457200"/>
            <a:ext cx="82296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Theories of Failure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(Reference: Mechanics of Material 2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Edition by Andrew Pytel and Jaan Kiusalaas, Chapter 12, topic 12.4)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Theories of Failure (also called as failure criteria) are used to predict the failure under more complex loading by using data obtained from a uniaxial tension or compression test.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352800"/>
            <a:ext cx="86868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609600"/>
            <a:ext cx="8229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2286000"/>
            <a:ext cx="3200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8550" y="142875"/>
            <a:ext cx="6946900" cy="657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 b="68831"/>
          <a:stretch>
            <a:fillRect/>
          </a:stretch>
        </p:blipFill>
        <p:spPr bwMode="auto">
          <a:xfrm>
            <a:off x="533400" y="685800"/>
            <a:ext cx="8077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990600" y="3276600"/>
            <a:ext cx="6858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12.36   to 12.43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Submission date: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19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-05-2016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(along with problems of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cylinders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)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457200"/>
            <a:ext cx="82296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arenR"/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Brittle Failure</a:t>
            </a:r>
          </a:p>
          <a:p>
            <a:pPr marL="514350" indent="-514350"/>
            <a:endParaRPr lang="en-US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Maximum normal stress theory (By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Rankine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514350" indent="-514350"/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33600"/>
            <a:ext cx="8915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0" y="2133600"/>
            <a:ext cx="19050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04800"/>
            <a:ext cx="8458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895600"/>
            <a:ext cx="4562475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71975" y="1676400"/>
            <a:ext cx="4772025" cy="470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45720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indent="-514350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Mohr’s theory </a:t>
            </a:r>
          </a:p>
        </p:txBody>
      </p:sp>
      <p:sp>
        <p:nvSpPr>
          <p:cNvPr id="4" name="Rectangle 3"/>
          <p:cNvSpPr/>
          <p:nvPr/>
        </p:nvSpPr>
        <p:spPr>
          <a:xfrm>
            <a:off x="381000" y="1295400"/>
            <a:ext cx="8153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Mohr’s theory of failure is used for materials that have different properties in tension and compression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To apply the theory, the ultimate tensile stress must be known and the ultimate compressive stress. ( which are determined from uniaxial load test)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Mohr’s circle for these two states of stress are drawn on a single diagram.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failure envelope for Mohr’s theory is obtained by drawing two lines that are tangent to the circles.</a:t>
            </a:r>
          </a:p>
          <a:p>
            <a:pPr algn="just">
              <a:buFont typeface="Wingdings" pitchFamily="2" charset="2"/>
              <a:buChar char="Ø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533400"/>
            <a:ext cx="41148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381000" y="1295400"/>
            <a:ext cx="8153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1143000"/>
            <a:ext cx="4419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Mohr’s theory can be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redifined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if the ultimate shear stress (from torsion test) is also known.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Mohr’s circle corresponding to this test can be added to the diagram.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failure envelop is obtained by drawing curves that are tangent to each of the three circles.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457200"/>
            <a:ext cx="8229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b) Ductile Materials</a:t>
            </a:r>
          </a:p>
          <a:p>
            <a:pPr marL="514350" indent="-514350"/>
            <a:endParaRPr lang="en-US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Maximum shear stress theory</a:t>
            </a:r>
          </a:p>
          <a:p>
            <a:pPr marL="514350" indent="-514350"/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057400"/>
            <a:ext cx="8763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52400" y="2114550"/>
            <a:ext cx="4191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886200"/>
            <a:ext cx="8915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-47625" y="3886200"/>
            <a:ext cx="4191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9200" y="5572125"/>
            <a:ext cx="70485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685800"/>
            <a:ext cx="4657725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0" y="4343400"/>
            <a:ext cx="455295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685800" y="12954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Tresca’s Hexagon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609600"/>
            <a:ext cx="8428718" cy="60016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Maximum distortion energy theory</a:t>
            </a:r>
          </a:p>
          <a:p>
            <a:pPr marL="514350" indent="-514350"/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work done by the forces that deform an elastic body is</a:t>
            </a:r>
          </a:p>
          <a:p>
            <a:pPr marL="514350" indent="-51435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Stored in the body as strain energy.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strain energy per unit volume at a point is called as strain </a:t>
            </a:r>
          </a:p>
          <a:p>
            <a:pPr marL="514350" indent="-51435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Energy density.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strain energy density can be divided into two parts:</a:t>
            </a:r>
          </a:p>
          <a:p>
            <a:pPr marL="514350" indent="-514350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romanLcParenR"/>
            </a:pP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The volumetric strain energy density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 associated with a change</a:t>
            </a:r>
          </a:p>
          <a:p>
            <a:pPr marL="514350" indent="-51435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in the volume of 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materail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element</a:t>
            </a:r>
          </a:p>
          <a:p>
            <a:pPr marL="514350" indent="-514350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ii)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The distortion strain energy density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 That changes the shape of</a:t>
            </a:r>
          </a:p>
          <a:p>
            <a:pPr marL="514350" indent="-51435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element without changing its volume.</a:t>
            </a:r>
          </a:p>
          <a:p>
            <a:pPr marL="514350" indent="-514350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romanLcParenR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</TotalTime>
  <Words>355</Words>
  <Application>Microsoft Office PowerPoint</Application>
  <PresentationFormat>On-screen Show (4:3)</PresentationFormat>
  <Paragraphs>66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Umbreen</dc:creator>
  <cp:lastModifiedBy>Umbreen</cp:lastModifiedBy>
  <cp:revision>74</cp:revision>
  <dcterms:created xsi:type="dcterms:W3CDTF">2006-08-16T00:00:00Z</dcterms:created>
  <dcterms:modified xsi:type="dcterms:W3CDTF">2016-05-06T06:21:31Z</dcterms:modified>
</cp:coreProperties>
</file>