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6314" y="457200"/>
            <a:ext cx="8392886" cy="579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Structural mechanics (CE-312)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Dr. Umbreen-Us-Sahar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Assistant Professor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Department of Civil Engineering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 smtClean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 smtClean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University of Engineering and Technology</a:t>
            </a:r>
          </a:p>
        </p:txBody>
      </p:sp>
    </p:spTree>
    <p:extLst>
      <p:ext uri="{BB962C8B-B14F-4D97-AF65-F5344CB8AC3E}">
        <p14:creationId xmlns:p14="http://schemas.microsoft.com/office/powerpoint/2010/main" xmlns="" val="2606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b="18667"/>
          <a:stretch>
            <a:fillRect/>
          </a:stretch>
        </p:blipFill>
        <p:spPr bwMode="auto">
          <a:xfrm>
            <a:off x="381000" y="457200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029200"/>
            <a:ext cx="36575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45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19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7543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769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"/>
            <a:ext cx="81915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6096000"/>
            <a:ext cx="75533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0" y="6019800"/>
            <a:ext cx="3352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7400" y="6324600"/>
            <a:ext cx="2971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77851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15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15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28384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590800"/>
            <a:ext cx="50577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43000"/>
            <a:ext cx="72580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0" y="304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EXAMPLE ( RC HIBBLER, 8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EDITION)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792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86200"/>
            <a:ext cx="7924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8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7820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2578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52863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267200"/>
            <a:ext cx="74199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b="18566"/>
          <a:stretch>
            <a:fillRect/>
          </a:stretch>
        </p:blipFill>
        <p:spPr bwMode="auto">
          <a:xfrm>
            <a:off x="152400" y="152400"/>
            <a:ext cx="722947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438400"/>
            <a:ext cx="31623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14600"/>
            <a:ext cx="3257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971800"/>
            <a:ext cx="5181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905000"/>
            <a:ext cx="34956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200400"/>
            <a:ext cx="8458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057400"/>
            <a:ext cx="4076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1000"/>
            <a:ext cx="52959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048000"/>
            <a:ext cx="60102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 b="32000"/>
          <a:stretch>
            <a:fillRect/>
          </a:stretch>
        </p:blipFill>
        <p:spPr bwMode="auto">
          <a:xfrm>
            <a:off x="0" y="1752600"/>
            <a:ext cx="7439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t="68000" r="38540"/>
          <a:stretch>
            <a:fillRect/>
          </a:stretch>
        </p:blipFill>
        <p:spPr bwMode="auto">
          <a:xfrm>
            <a:off x="4343400" y="2362200"/>
            <a:ext cx="457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200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"/>
            <a:ext cx="3200399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429000"/>
            <a:ext cx="29527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895600"/>
            <a:ext cx="28956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800"/>
            <a:ext cx="8610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867400"/>
            <a:ext cx="6858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00124"/>
            <a:ext cx="83058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8975" y="457200"/>
            <a:ext cx="733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1" y="5867401"/>
            <a:ext cx="358139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"/>
            <a:ext cx="5186362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24200"/>
            <a:ext cx="81534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56959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144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362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752600"/>
            <a:ext cx="5257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6896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14400"/>
            <a:ext cx="6096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209800"/>
            <a:ext cx="3876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971800"/>
            <a:ext cx="78771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1723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1676400" y="1676400"/>
            <a:ext cx="4648200" cy="3267075"/>
            <a:chOff x="1676400" y="1676400"/>
            <a:chExt cx="4648200" cy="3267075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6400" y="1676400"/>
              <a:ext cx="3810000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86400" y="3114675"/>
              <a:ext cx="8382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33400"/>
            <a:ext cx="449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00200"/>
            <a:ext cx="72675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886200"/>
            <a:ext cx="76009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01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971800"/>
            <a:ext cx="40767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0"/>
            <a:ext cx="541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7162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3" y="1028700"/>
            <a:ext cx="77247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81000"/>
            <a:ext cx="381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7588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45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45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r="909"/>
          <a:stretch>
            <a:fillRect/>
          </a:stretch>
        </p:blipFill>
        <p:spPr bwMode="auto">
          <a:xfrm>
            <a:off x="381000" y="6858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"/>
            <a:ext cx="3881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1"/>
            <a:ext cx="518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59436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28</Words>
  <Application>Microsoft Office PowerPoint</Application>
  <PresentationFormat>On-screen Show (4:3)</PresentationFormat>
  <Paragraphs>12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Umbreen</dc:creator>
  <cp:lastModifiedBy>Umbreen</cp:lastModifiedBy>
  <cp:revision>43</cp:revision>
  <dcterms:created xsi:type="dcterms:W3CDTF">2006-08-16T00:00:00Z</dcterms:created>
  <dcterms:modified xsi:type="dcterms:W3CDTF">2016-04-09T18:08:37Z</dcterms:modified>
</cp:coreProperties>
</file>