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4" r:id="rId56"/>
    <p:sldId id="313" r:id="rId57"/>
    <p:sldId id="315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04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6314" y="457200"/>
            <a:ext cx="8392886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Structural mechanics (CE-312)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Dr. Umbreen-Us-Sahar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Assistant Professor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Department of Civil Engineering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University of Engineering and Technology</a:t>
            </a:r>
          </a:p>
        </p:txBody>
      </p:sp>
    </p:spTree>
    <p:extLst>
      <p:ext uri="{BB962C8B-B14F-4D97-AF65-F5344CB8AC3E}">
        <p14:creationId xmlns:p14="http://schemas.microsoft.com/office/powerpoint/2010/main" xmlns="" val="2606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b="18667"/>
          <a:stretch>
            <a:fillRect/>
          </a:stretch>
        </p:blipFill>
        <p:spPr bwMode="auto">
          <a:xfrm>
            <a:off x="381000" y="4572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029200"/>
            <a:ext cx="3657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19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754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769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8191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6096000"/>
            <a:ext cx="7553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6019800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6324600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7851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2838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90800"/>
            <a:ext cx="50577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72580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 ( RC HIBBLER, 8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EDITION)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792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792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7820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2578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2863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67200"/>
            <a:ext cx="7419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b="18566"/>
          <a:stretch>
            <a:fillRect/>
          </a:stretch>
        </p:blipFill>
        <p:spPr bwMode="auto">
          <a:xfrm>
            <a:off x="152400" y="152400"/>
            <a:ext cx="722947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438400"/>
            <a:ext cx="31623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14600"/>
            <a:ext cx="3257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5181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05000"/>
            <a:ext cx="34956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00400"/>
            <a:ext cx="845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7400"/>
            <a:ext cx="4076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5295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048000"/>
            <a:ext cx="60102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b="32000"/>
          <a:stretch>
            <a:fillRect/>
          </a:stretch>
        </p:blipFill>
        <p:spPr bwMode="auto">
          <a:xfrm>
            <a:off x="0" y="1752600"/>
            <a:ext cx="7439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68000" r="38540"/>
          <a:stretch>
            <a:fillRect/>
          </a:stretch>
        </p:blipFill>
        <p:spPr bwMode="auto">
          <a:xfrm>
            <a:off x="4343400" y="2362200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3200399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29000"/>
            <a:ext cx="2952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895600"/>
            <a:ext cx="2895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867400"/>
            <a:ext cx="6858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00124"/>
            <a:ext cx="8305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8975" y="457200"/>
            <a:ext cx="733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5867401"/>
            <a:ext cx="35813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"/>
            <a:ext cx="518636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8153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5695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36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5257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6896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6096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209800"/>
            <a:ext cx="3876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71800"/>
            <a:ext cx="78771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172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1676400" y="1676400"/>
            <a:ext cx="4648200" cy="3267075"/>
            <a:chOff x="1676400" y="1676400"/>
            <a:chExt cx="4648200" cy="3267075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6400" y="1676400"/>
              <a:ext cx="3810000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86400" y="3114675"/>
              <a:ext cx="8382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449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72675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86200"/>
            <a:ext cx="7600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01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971800"/>
            <a:ext cx="40767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7162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1028700"/>
            <a:ext cx="77247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10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7588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00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72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57200"/>
            <a:ext cx="3657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t="14035"/>
          <a:stretch>
            <a:fillRect/>
          </a:stretch>
        </p:blipFill>
        <p:spPr bwMode="auto">
          <a:xfrm>
            <a:off x="152400" y="2819400"/>
            <a:ext cx="8458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91200"/>
            <a:ext cx="723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15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1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1057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792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71342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6096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80772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15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mbreen ni\2016\UMBREEN\lectures\IMG-20160420-WA0001.jpg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mbreen ni\2016\UMBREEN\lectures\IMG-20160420-WA0001.jpg"/>
          <p:cNvPicPr>
            <a:picLocks noChangeAspect="1" noChangeArrowheads="1"/>
          </p:cNvPicPr>
          <p:nvPr/>
        </p:nvPicPr>
        <p:blipFill>
          <a:blip r:embed="rId2"/>
          <a:srcRect t="48889"/>
          <a:stretch>
            <a:fillRect/>
          </a:stretch>
        </p:blipFill>
        <p:spPr bwMode="auto">
          <a:xfrm>
            <a:off x="457200" y="457200"/>
            <a:ext cx="8077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mbreen ni\2016\UMBREEN\lectures\IMG-20160420-WA0002.jpg"/>
          <p:cNvPicPr>
            <a:picLocks noChangeAspect="1" noChangeArrowheads="1"/>
          </p:cNvPicPr>
          <p:nvPr/>
        </p:nvPicPr>
        <p:blipFill>
          <a:blip r:embed="rId2"/>
          <a:srcRect t="8889" b="55556"/>
          <a:stretch>
            <a:fillRect/>
          </a:stretch>
        </p:blipFill>
        <p:spPr bwMode="auto">
          <a:xfrm>
            <a:off x="838200" y="457200"/>
            <a:ext cx="7315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mbreen ni\2016\UMBREEN\lectures\IMG-20160420-WA0002.jpg"/>
          <p:cNvPicPr>
            <a:picLocks noChangeAspect="1" noChangeArrowheads="1"/>
          </p:cNvPicPr>
          <p:nvPr/>
        </p:nvPicPr>
        <p:blipFill>
          <a:blip r:embed="rId2"/>
          <a:srcRect t="44444" b="7778"/>
          <a:stretch>
            <a:fillRect/>
          </a:stretch>
        </p:blipFill>
        <p:spPr bwMode="auto">
          <a:xfrm>
            <a:off x="228600" y="3048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mbreen ni\2016\UMBREEN\lectures\IMG-20160420-WA0003.jpg"/>
          <p:cNvPicPr>
            <a:picLocks noChangeAspect="1" noChangeArrowheads="1"/>
          </p:cNvPicPr>
          <p:nvPr/>
        </p:nvPicPr>
        <p:blipFill>
          <a:blip r:embed="rId2"/>
          <a:srcRect t="11111" b="31111"/>
          <a:stretch>
            <a:fillRect/>
          </a:stretch>
        </p:blipFill>
        <p:spPr bwMode="auto">
          <a:xfrm>
            <a:off x="533400" y="457200"/>
            <a:ext cx="7543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mbreen ni\2016\UMBREEN\lectures\IMG-20160421-WA0002.jpg"/>
          <p:cNvPicPr>
            <a:picLocks noChangeAspect="1" noChangeArrowheads="1"/>
          </p:cNvPicPr>
          <p:nvPr/>
        </p:nvPicPr>
        <p:blipFill>
          <a:blip r:embed="rId2"/>
          <a:srcRect t="6667" b="46667"/>
          <a:stretch>
            <a:fillRect/>
          </a:stretch>
        </p:blipFill>
        <p:spPr bwMode="auto">
          <a:xfrm>
            <a:off x="533400" y="685800"/>
            <a:ext cx="6934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mbreen ni\2016\UMBREEN\lectures\IMG-20160421-WA0002.jpg"/>
          <p:cNvPicPr>
            <a:picLocks noChangeAspect="1" noChangeArrowheads="1"/>
          </p:cNvPicPr>
          <p:nvPr/>
        </p:nvPicPr>
        <p:blipFill>
          <a:blip r:embed="rId2"/>
          <a:srcRect t="52222" b="14445"/>
          <a:stretch>
            <a:fillRect/>
          </a:stretch>
        </p:blipFill>
        <p:spPr bwMode="auto">
          <a:xfrm>
            <a:off x="457200" y="609600"/>
            <a:ext cx="7391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mbreen ni\2016\UMBREEN\lectures\IMG-20160421-WA000.jpg"/>
          <p:cNvPicPr>
            <a:picLocks noChangeAspect="1" noChangeArrowheads="1"/>
          </p:cNvPicPr>
          <p:nvPr/>
        </p:nvPicPr>
        <p:blipFill>
          <a:blip r:embed="rId2"/>
          <a:srcRect t="21111" b="26667"/>
          <a:stretch>
            <a:fillRect/>
          </a:stretch>
        </p:blipFill>
        <p:spPr bwMode="auto">
          <a:xfrm>
            <a:off x="457200" y="381000"/>
            <a:ext cx="7620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909"/>
          <a:stretch>
            <a:fillRect/>
          </a:stretch>
        </p:blipFill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3881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1"/>
            <a:ext cx="518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59436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28</Words>
  <Application>Microsoft Office PowerPoint</Application>
  <PresentationFormat>On-screen Show (4:3)</PresentationFormat>
  <Paragraphs>12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Umbreen</dc:creator>
  <cp:lastModifiedBy>Umbreen</cp:lastModifiedBy>
  <cp:revision>65</cp:revision>
  <dcterms:created xsi:type="dcterms:W3CDTF">2006-08-16T00:00:00Z</dcterms:created>
  <dcterms:modified xsi:type="dcterms:W3CDTF">2016-04-22T06:43:25Z</dcterms:modified>
</cp:coreProperties>
</file>