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57" r:id="rId4"/>
    <p:sldId id="301" r:id="rId5"/>
    <p:sldId id="258" r:id="rId6"/>
    <p:sldId id="259" r:id="rId7"/>
    <p:sldId id="273" r:id="rId8"/>
    <p:sldId id="260" r:id="rId9"/>
    <p:sldId id="261" r:id="rId10"/>
    <p:sldId id="262" r:id="rId11"/>
    <p:sldId id="263" r:id="rId12"/>
    <p:sldId id="265" r:id="rId13"/>
    <p:sldId id="264" r:id="rId14"/>
    <p:sldId id="270" r:id="rId15"/>
    <p:sldId id="266" r:id="rId16"/>
    <p:sldId id="267" r:id="rId17"/>
    <p:sldId id="268" r:id="rId18"/>
    <p:sldId id="269" r:id="rId19"/>
    <p:sldId id="271" r:id="rId20"/>
    <p:sldId id="272" r:id="rId21"/>
    <p:sldId id="274" r:id="rId22"/>
    <p:sldId id="275" r:id="rId23"/>
    <p:sldId id="276" r:id="rId24"/>
    <p:sldId id="277" r:id="rId25"/>
    <p:sldId id="278" r:id="rId26"/>
    <p:sldId id="279" r:id="rId27"/>
    <p:sldId id="283" r:id="rId28"/>
    <p:sldId id="284" r:id="rId29"/>
    <p:sldId id="285" r:id="rId30"/>
    <p:sldId id="286" r:id="rId31"/>
    <p:sldId id="282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Geological Structures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r="2500"/>
          <a:stretch>
            <a:fillRect/>
          </a:stretch>
        </p:blipFill>
        <p:spPr>
          <a:xfrm>
            <a:off x="0" y="0"/>
            <a:ext cx="4191000" cy="48006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2012-civil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3854"/>
            <a:ext cx="4953000" cy="484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93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Syncline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5486400"/>
          </a:xfrm>
        </p:spPr>
      </p:pic>
    </p:spTree>
    <p:extLst>
      <p:ext uri="{BB962C8B-B14F-4D97-AF65-F5344CB8AC3E}">
        <p14:creationId xmlns:p14="http://schemas.microsoft.com/office/powerpoint/2010/main" val="1855961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itchFamily="18" charset="0"/>
              </a:rPr>
              <a:t>Syncline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8915400" cy="5257800"/>
          </a:xfrm>
        </p:spPr>
      </p:pic>
    </p:spTree>
    <p:extLst>
      <p:ext uri="{BB962C8B-B14F-4D97-AF65-F5344CB8AC3E}">
        <p14:creationId xmlns:p14="http://schemas.microsoft.com/office/powerpoint/2010/main" val="3367097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mbria" pitchFamily="18" charset="0"/>
              </a:rPr>
              <a:t>Crestal</a:t>
            </a:r>
            <a:r>
              <a:rPr lang="en-US" dirty="0" smtClean="0">
                <a:latin typeface="Cambria" pitchFamily="18" charset="0"/>
              </a:rPr>
              <a:t> and trough line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27018"/>
            <a:ext cx="8763000" cy="5410200"/>
          </a:xfrm>
        </p:spPr>
      </p:pic>
    </p:spTree>
    <p:extLst>
      <p:ext uri="{BB962C8B-B14F-4D97-AF65-F5344CB8AC3E}">
        <p14:creationId xmlns:p14="http://schemas.microsoft.com/office/powerpoint/2010/main" val="3274634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Amplitude of a Fold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8839200" cy="5334000"/>
          </a:xfrm>
        </p:spPr>
      </p:pic>
    </p:spTree>
    <p:extLst>
      <p:ext uri="{BB962C8B-B14F-4D97-AF65-F5344CB8AC3E}">
        <p14:creationId xmlns:p14="http://schemas.microsoft.com/office/powerpoint/2010/main" val="1428909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Length of a Fold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8610600" cy="4953000"/>
          </a:xfrm>
        </p:spPr>
      </p:pic>
    </p:spTree>
    <p:extLst>
      <p:ext uri="{BB962C8B-B14F-4D97-AF65-F5344CB8AC3E}">
        <p14:creationId xmlns:p14="http://schemas.microsoft.com/office/powerpoint/2010/main" val="1273290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Hinge of a Fold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0"/>
            <a:ext cx="8610600" cy="5181599"/>
          </a:xfrm>
        </p:spPr>
      </p:pic>
    </p:spTree>
    <p:extLst>
      <p:ext uri="{BB962C8B-B14F-4D97-AF65-F5344CB8AC3E}">
        <p14:creationId xmlns:p14="http://schemas.microsoft.com/office/powerpoint/2010/main" val="2713035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itchFamily="18" charset="0"/>
              </a:rPr>
              <a:t>Hinge of a Fold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8839200" cy="5029200"/>
          </a:xfrm>
        </p:spPr>
      </p:pic>
    </p:spTree>
    <p:extLst>
      <p:ext uri="{BB962C8B-B14F-4D97-AF65-F5344CB8AC3E}">
        <p14:creationId xmlns:p14="http://schemas.microsoft.com/office/powerpoint/2010/main" val="3845605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itchFamily="18" charset="0"/>
              </a:rPr>
              <a:t>Hinge of a Fold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8763000" cy="5334000"/>
          </a:xfrm>
        </p:spPr>
      </p:pic>
    </p:spTree>
    <p:extLst>
      <p:ext uri="{BB962C8B-B14F-4D97-AF65-F5344CB8AC3E}">
        <p14:creationId xmlns:p14="http://schemas.microsoft.com/office/powerpoint/2010/main" val="2064809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Axial Line and limb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76400"/>
            <a:ext cx="8686800" cy="4876800"/>
          </a:xfrm>
        </p:spPr>
      </p:pic>
    </p:spTree>
    <p:extLst>
      <p:ext uri="{BB962C8B-B14F-4D97-AF65-F5344CB8AC3E}">
        <p14:creationId xmlns:p14="http://schemas.microsoft.com/office/powerpoint/2010/main" val="2337047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Inter limb angle of a Fold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8686800" cy="5029200"/>
          </a:xfrm>
        </p:spPr>
      </p:pic>
    </p:spTree>
    <p:extLst>
      <p:ext uri="{BB962C8B-B14F-4D97-AF65-F5344CB8AC3E}">
        <p14:creationId xmlns:p14="http://schemas.microsoft.com/office/powerpoint/2010/main" val="1513190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r="8000"/>
          <a:stretch>
            <a:fillRect/>
          </a:stretch>
        </p:blipFill>
        <p:spPr>
          <a:xfrm>
            <a:off x="381000" y="612774"/>
            <a:ext cx="8534400" cy="62452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952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Types : w.r.t inter limb angle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Cambria" pitchFamily="18" charset="0"/>
              </a:rPr>
              <a:t>Gentle folds</a:t>
            </a:r>
          </a:p>
          <a:p>
            <a:r>
              <a:rPr lang="en-US" sz="4800" dirty="0" smtClean="0">
                <a:latin typeface="Cambria" pitchFamily="18" charset="0"/>
              </a:rPr>
              <a:t>Open folds</a:t>
            </a:r>
          </a:p>
          <a:p>
            <a:r>
              <a:rPr lang="en-US" sz="4800" dirty="0" smtClean="0">
                <a:latin typeface="Cambria" pitchFamily="18" charset="0"/>
              </a:rPr>
              <a:t>Close folds</a:t>
            </a:r>
          </a:p>
          <a:p>
            <a:r>
              <a:rPr lang="en-US" sz="4800" dirty="0" smtClean="0">
                <a:latin typeface="Cambria" pitchFamily="18" charset="0"/>
              </a:rPr>
              <a:t>Tight folds</a:t>
            </a:r>
          </a:p>
          <a:p>
            <a:r>
              <a:rPr lang="en-US" sz="4800" dirty="0" smtClean="0">
                <a:latin typeface="Cambria" pitchFamily="18" charset="0"/>
              </a:rPr>
              <a:t>Isoclinal folds</a:t>
            </a:r>
            <a:endParaRPr lang="en-US" sz="48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241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Plunge of the fold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8686800" cy="5181600"/>
          </a:xfrm>
        </p:spPr>
      </p:pic>
    </p:spTree>
    <p:extLst>
      <p:ext uri="{BB962C8B-B14F-4D97-AF65-F5344CB8AC3E}">
        <p14:creationId xmlns:p14="http://schemas.microsoft.com/office/powerpoint/2010/main" val="3687351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itchFamily="18" charset="0"/>
              </a:rPr>
              <a:t>Plunge of the fold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7800"/>
            <a:ext cx="7924800" cy="5105399"/>
          </a:xfrm>
        </p:spPr>
      </p:pic>
    </p:spTree>
    <p:extLst>
      <p:ext uri="{BB962C8B-B14F-4D97-AF65-F5344CB8AC3E}">
        <p14:creationId xmlns:p14="http://schemas.microsoft.com/office/powerpoint/2010/main" val="571959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Symmetrical Folds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  <p:extLst>
      <p:ext uri="{BB962C8B-B14F-4D97-AF65-F5344CB8AC3E}">
        <p14:creationId xmlns:p14="http://schemas.microsoft.com/office/powerpoint/2010/main" val="35608290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itchFamily="18" charset="0"/>
              </a:rPr>
              <a:t>Symmetrical Folds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8305800" cy="5333999"/>
          </a:xfrm>
        </p:spPr>
      </p:pic>
    </p:spTree>
    <p:extLst>
      <p:ext uri="{BB962C8B-B14F-4D97-AF65-F5344CB8AC3E}">
        <p14:creationId xmlns:p14="http://schemas.microsoft.com/office/powerpoint/2010/main" val="27858612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Asymmetrical </a:t>
            </a:r>
            <a:r>
              <a:rPr lang="en-US" dirty="0">
                <a:latin typeface="Cambria" pitchFamily="18" charset="0"/>
              </a:rPr>
              <a:t>Folds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7800"/>
            <a:ext cx="8305800" cy="5105400"/>
          </a:xfrm>
        </p:spPr>
      </p:pic>
    </p:spTree>
    <p:extLst>
      <p:ext uri="{BB962C8B-B14F-4D97-AF65-F5344CB8AC3E}">
        <p14:creationId xmlns:p14="http://schemas.microsoft.com/office/powerpoint/2010/main" val="34930803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Asymmetrical </a:t>
            </a:r>
            <a:r>
              <a:rPr lang="en-US" dirty="0">
                <a:latin typeface="Cambria" pitchFamily="18" charset="0"/>
              </a:rPr>
              <a:t>Folds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76400"/>
            <a:ext cx="8382000" cy="4648199"/>
          </a:xfrm>
        </p:spPr>
      </p:pic>
    </p:spTree>
    <p:extLst>
      <p:ext uri="{BB962C8B-B14F-4D97-AF65-F5344CB8AC3E}">
        <p14:creationId xmlns:p14="http://schemas.microsoft.com/office/powerpoint/2010/main" val="9539690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Recumbent fold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8305800" cy="4952999"/>
          </a:xfrm>
        </p:spPr>
      </p:pic>
    </p:spTree>
    <p:extLst>
      <p:ext uri="{BB962C8B-B14F-4D97-AF65-F5344CB8AC3E}">
        <p14:creationId xmlns:p14="http://schemas.microsoft.com/office/powerpoint/2010/main" val="34658326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itchFamily="18" charset="0"/>
              </a:rPr>
              <a:t>Recumbent fold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4" y="1600200"/>
            <a:ext cx="9067800" cy="5029200"/>
          </a:xfrm>
        </p:spPr>
      </p:pic>
    </p:spTree>
    <p:extLst>
      <p:ext uri="{BB962C8B-B14F-4D97-AF65-F5344CB8AC3E}">
        <p14:creationId xmlns:p14="http://schemas.microsoft.com/office/powerpoint/2010/main" val="12707771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Monocline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400"/>
            <a:ext cx="8382000" cy="5257800"/>
          </a:xfrm>
        </p:spPr>
      </p:pic>
    </p:spTree>
    <p:extLst>
      <p:ext uri="{BB962C8B-B14F-4D97-AF65-F5344CB8AC3E}">
        <p14:creationId xmlns:p14="http://schemas.microsoft.com/office/powerpoint/2010/main" val="4099981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Out crop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638800"/>
          </a:xfrm>
        </p:spPr>
      </p:pic>
    </p:spTree>
    <p:extLst>
      <p:ext uri="{BB962C8B-B14F-4D97-AF65-F5344CB8AC3E}">
        <p14:creationId xmlns:p14="http://schemas.microsoft.com/office/powerpoint/2010/main" val="22628958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itchFamily="18" charset="0"/>
              </a:rPr>
              <a:t>Monocline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8458200" cy="5181599"/>
          </a:xfrm>
        </p:spPr>
      </p:pic>
    </p:spTree>
    <p:extLst>
      <p:ext uri="{BB962C8B-B14F-4D97-AF65-F5344CB8AC3E}">
        <p14:creationId xmlns:p14="http://schemas.microsoft.com/office/powerpoint/2010/main" val="22949854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Faults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8458200" cy="5181600"/>
          </a:xfrm>
        </p:spPr>
      </p:pic>
    </p:spTree>
    <p:extLst>
      <p:ext uri="{BB962C8B-B14F-4D97-AF65-F5344CB8AC3E}">
        <p14:creationId xmlns:p14="http://schemas.microsoft.com/office/powerpoint/2010/main" val="30144217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Hanging wall and foot wall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0"/>
            <a:ext cx="7543800" cy="5135880"/>
          </a:xfrm>
        </p:spPr>
      </p:pic>
    </p:spTree>
    <p:extLst>
      <p:ext uri="{BB962C8B-B14F-4D97-AF65-F5344CB8AC3E}">
        <p14:creationId xmlns:p14="http://schemas.microsoft.com/office/powerpoint/2010/main" val="18567928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mbria" pitchFamily="18" charset="0"/>
              </a:rPr>
              <a:t>Types w.r.t to direction of movement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Dip-slip fault</a:t>
            </a:r>
          </a:p>
          <a:p>
            <a:endParaRPr lang="en-US" dirty="0">
              <a:latin typeface="Arial Black" pitchFamily="34" charset="0"/>
            </a:endParaRPr>
          </a:p>
          <a:p>
            <a:r>
              <a:rPr lang="en-US" dirty="0" smtClean="0">
                <a:latin typeface="Arial Black" pitchFamily="34" charset="0"/>
              </a:rPr>
              <a:t>Strike slip fault</a:t>
            </a:r>
          </a:p>
          <a:p>
            <a:endParaRPr lang="en-US" dirty="0">
              <a:latin typeface="Arial Black" pitchFamily="34" charset="0"/>
            </a:endParaRPr>
          </a:p>
          <a:p>
            <a:r>
              <a:rPr lang="en-US" dirty="0" smtClean="0">
                <a:latin typeface="Arial Black" pitchFamily="34" charset="0"/>
              </a:rPr>
              <a:t>Oblique-slip fault</a:t>
            </a:r>
            <a:endParaRPr lang="en-US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6840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 Black" pitchFamily="34" charset="0"/>
              </a:rPr>
              <a:t>Dip-slip fault</a:t>
            </a:r>
            <a:br>
              <a:rPr lang="en-US" dirty="0">
                <a:latin typeface="Arial Black" pitchFamily="34" charset="0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0"/>
            <a:ext cx="8305800" cy="5257800"/>
          </a:xfrm>
        </p:spPr>
      </p:pic>
    </p:spTree>
    <p:extLst>
      <p:ext uri="{BB962C8B-B14F-4D97-AF65-F5344CB8AC3E}">
        <p14:creationId xmlns:p14="http://schemas.microsoft.com/office/powerpoint/2010/main" val="39671784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 Black" pitchFamily="34" charset="0"/>
              </a:rPr>
              <a:t>Strike slip fault</a:t>
            </a:r>
            <a:br>
              <a:rPr lang="en-US" dirty="0">
                <a:latin typeface="Arial Black" pitchFamily="34" charset="0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4419600" cy="53339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708" y="1371600"/>
            <a:ext cx="4468091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248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 Black" pitchFamily="34" charset="0"/>
              </a:rPr>
              <a:t>Oblique-slip fault</a:t>
            </a:r>
            <a:br>
              <a:rPr lang="en-US" dirty="0">
                <a:latin typeface="Arial Black" pitchFamily="34" charset="0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90600"/>
            <a:ext cx="8686800" cy="5638799"/>
          </a:xfrm>
        </p:spPr>
      </p:pic>
    </p:spTree>
    <p:extLst>
      <p:ext uri="{BB962C8B-B14F-4D97-AF65-F5344CB8AC3E}">
        <p14:creationId xmlns:p14="http://schemas.microsoft.com/office/powerpoint/2010/main" val="10557280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Types w.r.t nature of movement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Normal Fault</a:t>
            </a:r>
          </a:p>
          <a:p>
            <a:endParaRPr lang="en-US" dirty="0" smtClean="0">
              <a:latin typeface="Cambria" pitchFamily="18" charset="0"/>
            </a:endParaRPr>
          </a:p>
          <a:p>
            <a:r>
              <a:rPr lang="en-US" dirty="0" smtClean="0">
                <a:latin typeface="Cambria" pitchFamily="18" charset="0"/>
              </a:rPr>
              <a:t>Reverse Fault</a:t>
            </a:r>
          </a:p>
          <a:p>
            <a:pPr marL="0" indent="0">
              <a:buNone/>
            </a:pPr>
            <a:endParaRPr lang="en-US" dirty="0" smtClean="0">
              <a:latin typeface="Cambria" pitchFamily="18" charset="0"/>
            </a:endParaRPr>
          </a:p>
          <a:p>
            <a:r>
              <a:rPr lang="en-US" dirty="0" smtClean="0">
                <a:latin typeface="Cambria" pitchFamily="18" charset="0"/>
              </a:rPr>
              <a:t>Wrench Fault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</a:rPr>
              <a:t>Sinistral wrench fault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>
                <a:latin typeface="Cambria" pitchFamily="18" charset="0"/>
              </a:rPr>
              <a:t>Dextral wrench fault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6006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Normal Fault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400"/>
            <a:ext cx="8686800" cy="5257800"/>
          </a:xfrm>
        </p:spPr>
      </p:pic>
    </p:spTree>
    <p:extLst>
      <p:ext uri="{BB962C8B-B14F-4D97-AF65-F5344CB8AC3E}">
        <p14:creationId xmlns:p14="http://schemas.microsoft.com/office/powerpoint/2010/main" val="17304925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itchFamily="18" charset="0"/>
              </a:rPr>
              <a:t>Normal Fault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0"/>
            <a:ext cx="8839200" cy="5029200"/>
          </a:xfrm>
        </p:spPr>
      </p:pic>
    </p:spTree>
    <p:extLst>
      <p:ext uri="{BB962C8B-B14F-4D97-AF65-F5344CB8AC3E}">
        <p14:creationId xmlns:p14="http://schemas.microsoft.com/office/powerpoint/2010/main" val="1244215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strike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65564"/>
            <a:ext cx="7924800" cy="5257800"/>
          </a:xfrm>
        </p:spPr>
      </p:pic>
    </p:spTree>
    <p:extLst>
      <p:ext uri="{BB962C8B-B14F-4D97-AF65-F5344CB8AC3E}">
        <p14:creationId xmlns:p14="http://schemas.microsoft.com/office/powerpoint/2010/main" val="13438003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itchFamily="18" charset="0"/>
              </a:rPr>
              <a:t>Normal Fault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400"/>
            <a:ext cx="8458200" cy="5181600"/>
          </a:xfrm>
        </p:spPr>
      </p:pic>
    </p:spTree>
    <p:extLst>
      <p:ext uri="{BB962C8B-B14F-4D97-AF65-F5344CB8AC3E}">
        <p14:creationId xmlns:p14="http://schemas.microsoft.com/office/powerpoint/2010/main" val="8416072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Reverse Fault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8382000" cy="5029200"/>
          </a:xfrm>
        </p:spPr>
      </p:pic>
    </p:spTree>
    <p:extLst>
      <p:ext uri="{BB962C8B-B14F-4D97-AF65-F5344CB8AC3E}">
        <p14:creationId xmlns:p14="http://schemas.microsoft.com/office/powerpoint/2010/main" val="30671951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itchFamily="18" charset="0"/>
              </a:rPr>
              <a:t>Reverse Fault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85454"/>
            <a:ext cx="8991600" cy="5320145"/>
          </a:xfrm>
        </p:spPr>
      </p:pic>
    </p:spTree>
    <p:extLst>
      <p:ext uri="{BB962C8B-B14F-4D97-AF65-F5344CB8AC3E}">
        <p14:creationId xmlns:p14="http://schemas.microsoft.com/office/powerpoint/2010/main" val="28815246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itchFamily="18" charset="0"/>
              </a:rPr>
              <a:t>Reverse Fault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71600"/>
            <a:ext cx="8763000" cy="5105400"/>
          </a:xfrm>
        </p:spPr>
      </p:pic>
    </p:spTree>
    <p:extLst>
      <p:ext uri="{BB962C8B-B14F-4D97-AF65-F5344CB8AC3E}">
        <p14:creationId xmlns:p14="http://schemas.microsoft.com/office/powerpoint/2010/main" val="7502758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Sinistral and Dextral wrench fault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447800"/>
            <a:ext cx="4495800" cy="50291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400"/>
            <a:ext cx="40386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436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Structures of faults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0200"/>
            <a:ext cx="8763000" cy="4876800"/>
          </a:xfrm>
        </p:spPr>
      </p:pic>
    </p:spTree>
    <p:extLst>
      <p:ext uri="{BB962C8B-B14F-4D97-AF65-F5344CB8AC3E}">
        <p14:creationId xmlns:p14="http://schemas.microsoft.com/office/powerpoint/2010/main" val="2032624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Dip &amp; Strike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1"/>
            <a:ext cx="8915400" cy="527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222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Folds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485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Main types and components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Anticline</a:t>
            </a:r>
          </a:p>
          <a:p>
            <a:r>
              <a:rPr lang="en-US" dirty="0" smtClean="0"/>
              <a:t>Syncline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Components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latin typeface="Cambria" pitchFamily="18" charset="0"/>
              </a:rPr>
              <a:t>Crestal</a:t>
            </a:r>
            <a:r>
              <a:rPr lang="en-US" sz="2400" dirty="0" smtClean="0">
                <a:latin typeface="Cambria" pitchFamily="18" charset="0"/>
              </a:rPr>
              <a:t> line and trough line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Cambria" pitchFamily="18" charset="0"/>
              </a:rPr>
              <a:t>Amplitude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Cambria" pitchFamily="18" charset="0"/>
              </a:rPr>
              <a:t>Length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Cambria" pitchFamily="18" charset="0"/>
              </a:rPr>
              <a:t>Hinge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Cambria" pitchFamily="18" charset="0"/>
              </a:rPr>
              <a:t>Axial line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Cambria" pitchFamily="18" charset="0"/>
              </a:rPr>
              <a:t>Limb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962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Anticline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5410200"/>
          </a:xfrm>
        </p:spPr>
      </p:pic>
    </p:spTree>
    <p:extLst>
      <p:ext uri="{BB962C8B-B14F-4D97-AF65-F5344CB8AC3E}">
        <p14:creationId xmlns:p14="http://schemas.microsoft.com/office/powerpoint/2010/main" val="654489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itchFamily="18" charset="0"/>
              </a:rPr>
              <a:t>Anticline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1143000"/>
            <a:ext cx="9116291" cy="5638800"/>
          </a:xfrm>
        </p:spPr>
      </p:pic>
    </p:spTree>
    <p:extLst>
      <p:ext uri="{BB962C8B-B14F-4D97-AF65-F5344CB8AC3E}">
        <p14:creationId xmlns:p14="http://schemas.microsoft.com/office/powerpoint/2010/main" val="2877094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167</Words>
  <Application>Microsoft Office PowerPoint</Application>
  <PresentationFormat>On-screen Show (4:3)</PresentationFormat>
  <Paragraphs>73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Geological Structures</vt:lpstr>
      <vt:lpstr>PowerPoint Presentation</vt:lpstr>
      <vt:lpstr>Out crop</vt:lpstr>
      <vt:lpstr>strike</vt:lpstr>
      <vt:lpstr>Dip &amp; Strike</vt:lpstr>
      <vt:lpstr>Folds</vt:lpstr>
      <vt:lpstr>Main types and components</vt:lpstr>
      <vt:lpstr>Anticline</vt:lpstr>
      <vt:lpstr>Anticline</vt:lpstr>
      <vt:lpstr>Syncline</vt:lpstr>
      <vt:lpstr>Syncline</vt:lpstr>
      <vt:lpstr>Crestal and trough line</vt:lpstr>
      <vt:lpstr>Amplitude of a Fold</vt:lpstr>
      <vt:lpstr>Length of a Fold</vt:lpstr>
      <vt:lpstr>Hinge of a Fold</vt:lpstr>
      <vt:lpstr>Hinge of a Fold</vt:lpstr>
      <vt:lpstr>Hinge of a Fold</vt:lpstr>
      <vt:lpstr>Axial Line and limb</vt:lpstr>
      <vt:lpstr>Inter limb angle of a Fold</vt:lpstr>
      <vt:lpstr>Types : w.r.t inter limb angle</vt:lpstr>
      <vt:lpstr>Plunge of the fold</vt:lpstr>
      <vt:lpstr>Plunge of the fold</vt:lpstr>
      <vt:lpstr>Symmetrical Folds</vt:lpstr>
      <vt:lpstr>Symmetrical Folds</vt:lpstr>
      <vt:lpstr>Asymmetrical Folds</vt:lpstr>
      <vt:lpstr>Asymmetrical Folds</vt:lpstr>
      <vt:lpstr>Recumbent fold</vt:lpstr>
      <vt:lpstr>Recumbent fold</vt:lpstr>
      <vt:lpstr>Monocline</vt:lpstr>
      <vt:lpstr>Monocline</vt:lpstr>
      <vt:lpstr>Faults </vt:lpstr>
      <vt:lpstr>Hanging wall and foot wall</vt:lpstr>
      <vt:lpstr>Types w.r.t to direction of movement</vt:lpstr>
      <vt:lpstr>Dip-slip fault </vt:lpstr>
      <vt:lpstr>Strike slip fault </vt:lpstr>
      <vt:lpstr>Oblique-slip fault </vt:lpstr>
      <vt:lpstr>Types w.r.t nature of movement</vt:lpstr>
      <vt:lpstr>Normal Fault</vt:lpstr>
      <vt:lpstr>Normal Fault</vt:lpstr>
      <vt:lpstr>Normal Fault</vt:lpstr>
      <vt:lpstr>Reverse Fault</vt:lpstr>
      <vt:lpstr>Reverse Fault</vt:lpstr>
      <vt:lpstr>Reverse Fault</vt:lpstr>
      <vt:lpstr>Sinistral and Dextral wrench fault</vt:lpstr>
      <vt:lpstr>Structures of faults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Mirza zaid</dc:creator>
  <cp:lastModifiedBy>Mirza zaid</cp:lastModifiedBy>
  <cp:revision>25</cp:revision>
  <dcterms:created xsi:type="dcterms:W3CDTF">2006-08-16T00:00:00Z</dcterms:created>
  <dcterms:modified xsi:type="dcterms:W3CDTF">2013-11-21T02:32:51Z</dcterms:modified>
</cp:coreProperties>
</file>