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8"/>
  </p:notesMasterIdLst>
  <p:sldIdLst>
    <p:sldId id="256" r:id="rId2"/>
    <p:sldId id="260" r:id="rId3"/>
    <p:sldId id="257" r:id="rId4"/>
    <p:sldId id="258" r:id="rId5"/>
    <p:sldId id="259" r:id="rId6"/>
    <p:sldId id="261" r:id="rId7"/>
    <p:sldId id="262" r:id="rId8"/>
    <p:sldId id="263" r:id="rId9"/>
    <p:sldId id="272" r:id="rId10"/>
    <p:sldId id="273" r:id="rId11"/>
    <p:sldId id="275" r:id="rId12"/>
    <p:sldId id="264" r:id="rId13"/>
    <p:sldId id="267" r:id="rId14"/>
    <p:sldId id="266" r:id="rId15"/>
    <p:sldId id="265" r:id="rId16"/>
    <p:sldId id="268" r:id="rId17"/>
    <p:sldId id="269" r:id="rId18"/>
    <p:sldId id="270" r:id="rId19"/>
    <p:sldId id="271" r:id="rId20"/>
    <p:sldId id="276" r:id="rId21"/>
    <p:sldId id="277" r:id="rId22"/>
    <p:sldId id="278" r:id="rId23"/>
    <p:sldId id="279" r:id="rId24"/>
    <p:sldId id="280" r:id="rId25"/>
    <p:sldId id="281" r:id="rId26"/>
    <p:sldId id="28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61F074-0E52-4374-8D2E-D48959AC34CA}" type="doc">
      <dgm:prSet loTypeId="urn:microsoft.com/office/officeart/2005/8/layout/hProcess11" loCatId="process" qsTypeId="urn:microsoft.com/office/officeart/2005/8/quickstyle/simple1" qsCatId="simple" csTypeId="urn:microsoft.com/office/officeart/2005/8/colors/accent1_1" csCatId="accent1" phldr="1"/>
      <dgm:spPr/>
    </dgm:pt>
    <dgm:pt modelId="{CAE6416F-1666-4BA0-A15F-0391D4439531}">
      <dgm:prSet phldrT="[Text]"/>
      <dgm:spPr/>
      <dgm:t>
        <a:bodyPr/>
        <a:lstStyle/>
        <a:p>
          <a:r>
            <a:rPr lang="en-US" dirty="0" smtClean="0">
              <a:solidFill>
                <a:srgbClr val="002060"/>
              </a:solidFill>
            </a:rPr>
            <a:t>Evaporation</a:t>
          </a:r>
          <a:endParaRPr lang="en-US" dirty="0">
            <a:solidFill>
              <a:srgbClr val="002060"/>
            </a:solidFill>
          </a:endParaRPr>
        </a:p>
      </dgm:t>
    </dgm:pt>
    <dgm:pt modelId="{EE20992A-14D3-47D5-96AB-F4D75886EDC5}" type="parTrans" cxnId="{33C56B3B-7B1C-472A-AEC8-EB31B79C59A6}">
      <dgm:prSet/>
      <dgm:spPr/>
      <dgm:t>
        <a:bodyPr/>
        <a:lstStyle/>
        <a:p>
          <a:endParaRPr lang="en-US">
            <a:solidFill>
              <a:srgbClr val="002060"/>
            </a:solidFill>
          </a:endParaRPr>
        </a:p>
      </dgm:t>
    </dgm:pt>
    <dgm:pt modelId="{2514FD08-3FCB-4DB9-A220-C1C7791AEE01}" type="sibTrans" cxnId="{33C56B3B-7B1C-472A-AEC8-EB31B79C59A6}">
      <dgm:prSet/>
      <dgm:spPr/>
      <dgm:t>
        <a:bodyPr/>
        <a:lstStyle/>
        <a:p>
          <a:endParaRPr lang="en-US">
            <a:solidFill>
              <a:srgbClr val="002060"/>
            </a:solidFill>
          </a:endParaRPr>
        </a:p>
      </dgm:t>
    </dgm:pt>
    <dgm:pt modelId="{7036F0EA-BAE7-45BA-9A7C-F73D1B4D96CF}">
      <dgm:prSet phldrT="[Text]"/>
      <dgm:spPr/>
      <dgm:t>
        <a:bodyPr/>
        <a:lstStyle/>
        <a:p>
          <a:r>
            <a:rPr lang="en-US" dirty="0" smtClean="0">
              <a:solidFill>
                <a:srgbClr val="002060"/>
              </a:solidFill>
            </a:rPr>
            <a:t>Transport through air masses</a:t>
          </a:r>
          <a:endParaRPr lang="en-US" dirty="0">
            <a:solidFill>
              <a:srgbClr val="002060"/>
            </a:solidFill>
          </a:endParaRPr>
        </a:p>
      </dgm:t>
    </dgm:pt>
    <dgm:pt modelId="{EF5C70E5-0FD3-4DD7-BAF7-1AD57AF06AE4}" type="parTrans" cxnId="{E8168BAA-DB5B-411D-8522-73852F828994}">
      <dgm:prSet/>
      <dgm:spPr/>
      <dgm:t>
        <a:bodyPr/>
        <a:lstStyle/>
        <a:p>
          <a:endParaRPr lang="en-US">
            <a:solidFill>
              <a:srgbClr val="002060"/>
            </a:solidFill>
          </a:endParaRPr>
        </a:p>
      </dgm:t>
    </dgm:pt>
    <dgm:pt modelId="{0EC3A63C-2801-4477-AA07-507C6666EEAD}" type="sibTrans" cxnId="{E8168BAA-DB5B-411D-8522-73852F828994}">
      <dgm:prSet/>
      <dgm:spPr/>
      <dgm:t>
        <a:bodyPr/>
        <a:lstStyle/>
        <a:p>
          <a:endParaRPr lang="en-US">
            <a:solidFill>
              <a:srgbClr val="002060"/>
            </a:solidFill>
          </a:endParaRPr>
        </a:p>
      </dgm:t>
    </dgm:pt>
    <dgm:pt modelId="{CE22FDE5-5E01-403A-B039-83FD36D2A663}">
      <dgm:prSet phldrT="[Text]"/>
      <dgm:spPr/>
      <dgm:t>
        <a:bodyPr/>
        <a:lstStyle/>
        <a:p>
          <a:r>
            <a:rPr lang="en-US" dirty="0" smtClean="0">
              <a:solidFill>
                <a:srgbClr val="002060"/>
              </a:solidFill>
            </a:rPr>
            <a:t>Precipitation under proper conditions</a:t>
          </a:r>
          <a:endParaRPr lang="en-US" dirty="0">
            <a:solidFill>
              <a:srgbClr val="002060"/>
            </a:solidFill>
          </a:endParaRPr>
        </a:p>
      </dgm:t>
    </dgm:pt>
    <dgm:pt modelId="{F4E620CC-BF6E-46E2-95EC-7A8299AF3943}" type="parTrans" cxnId="{CD7A8BF7-C664-4B02-851F-7CB8AB860C95}">
      <dgm:prSet/>
      <dgm:spPr/>
      <dgm:t>
        <a:bodyPr/>
        <a:lstStyle/>
        <a:p>
          <a:endParaRPr lang="en-US">
            <a:solidFill>
              <a:srgbClr val="002060"/>
            </a:solidFill>
          </a:endParaRPr>
        </a:p>
      </dgm:t>
    </dgm:pt>
    <dgm:pt modelId="{80CEE673-5A9A-4F96-8098-4748D6361A8B}" type="sibTrans" cxnId="{CD7A8BF7-C664-4B02-851F-7CB8AB860C95}">
      <dgm:prSet/>
      <dgm:spPr/>
      <dgm:t>
        <a:bodyPr/>
        <a:lstStyle/>
        <a:p>
          <a:endParaRPr lang="en-US">
            <a:solidFill>
              <a:srgbClr val="002060"/>
            </a:solidFill>
          </a:endParaRPr>
        </a:p>
      </dgm:t>
    </dgm:pt>
    <dgm:pt modelId="{C6B28E00-2212-4396-ACAD-398FD852E104}">
      <dgm:prSet phldrT="[Text]"/>
      <dgm:spPr/>
      <dgm:t>
        <a:bodyPr/>
        <a:lstStyle/>
        <a:p>
          <a:r>
            <a:rPr lang="en-US" dirty="0" smtClean="0">
              <a:solidFill>
                <a:srgbClr val="002060"/>
              </a:solidFill>
            </a:rPr>
            <a:t>Distribution of rain water in several ways</a:t>
          </a:r>
          <a:endParaRPr lang="en-US" dirty="0">
            <a:solidFill>
              <a:srgbClr val="002060"/>
            </a:solidFill>
          </a:endParaRPr>
        </a:p>
      </dgm:t>
    </dgm:pt>
    <dgm:pt modelId="{14202D78-604F-4BFC-97C0-3B8C1882C97B}" type="parTrans" cxnId="{97188E93-0EE7-4AD5-B7BE-A061653AAF0B}">
      <dgm:prSet/>
      <dgm:spPr/>
      <dgm:t>
        <a:bodyPr/>
        <a:lstStyle/>
        <a:p>
          <a:endParaRPr lang="en-US">
            <a:solidFill>
              <a:srgbClr val="002060"/>
            </a:solidFill>
          </a:endParaRPr>
        </a:p>
      </dgm:t>
    </dgm:pt>
    <dgm:pt modelId="{84669D3E-EA91-46EB-BB35-A820CFEBCDAA}" type="sibTrans" cxnId="{97188E93-0EE7-4AD5-B7BE-A061653AAF0B}">
      <dgm:prSet/>
      <dgm:spPr/>
      <dgm:t>
        <a:bodyPr/>
        <a:lstStyle/>
        <a:p>
          <a:endParaRPr lang="en-US">
            <a:solidFill>
              <a:srgbClr val="002060"/>
            </a:solidFill>
          </a:endParaRPr>
        </a:p>
      </dgm:t>
    </dgm:pt>
    <dgm:pt modelId="{8C23B894-D4A8-4BBF-B52B-02F002BA051A}" type="pres">
      <dgm:prSet presAssocID="{7D61F074-0E52-4374-8D2E-D48959AC34CA}" presName="Name0" presStyleCnt="0">
        <dgm:presLayoutVars>
          <dgm:dir/>
          <dgm:resizeHandles val="exact"/>
        </dgm:presLayoutVars>
      </dgm:prSet>
      <dgm:spPr/>
    </dgm:pt>
    <dgm:pt modelId="{F64E32AF-CEC4-4722-A12D-BC25C4E1218B}" type="pres">
      <dgm:prSet presAssocID="{7D61F074-0E52-4374-8D2E-D48959AC34CA}" presName="arrow" presStyleLbl="bgShp" presStyleIdx="0" presStyleCnt="1"/>
      <dgm:spPr/>
    </dgm:pt>
    <dgm:pt modelId="{C4A57538-50AD-4BEC-AE6C-BA1D4997E25B}" type="pres">
      <dgm:prSet presAssocID="{7D61F074-0E52-4374-8D2E-D48959AC34CA}" presName="points" presStyleCnt="0"/>
      <dgm:spPr/>
    </dgm:pt>
    <dgm:pt modelId="{E4B45DD3-ACAD-462E-83CE-F746566F6985}" type="pres">
      <dgm:prSet presAssocID="{CAE6416F-1666-4BA0-A15F-0391D4439531}" presName="compositeA" presStyleCnt="0"/>
      <dgm:spPr/>
    </dgm:pt>
    <dgm:pt modelId="{628F6491-7172-476F-A393-043A7EF794EE}" type="pres">
      <dgm:prSet presAssocID="{CAE6416F-1666-4BA0-A15F-0391D4439531}" presName="textA" presStyleLbl="revTx" presStyleIdx="0" presStyleCnt="4">
        <dgm:presLayoutVars>
          <dgm:bulletEnabled val="1"/>
        </dgm:presLayoutVars>
      </dgm:prSet>
      <dgm:spPr/>
      <dgm:t>
        <a:bodyPr/>
        <a:lstStyle/>
        <a:p>
          <a:endParaRPr lang="en-US"/>
        </a:p>
      </dgm:t>
    </dgm:pt>
    <dgm:pt modelId="{1BB78CEE-D0CA-4590-B3DE-E5D8513624FA}" type="pres">
      <dgm:prSet presAssocID="{CAE6416F-1666-4BA0-A15F-0391D4439531}" presName="circleA" presStyleLbl="node1" presStyleIdx="0" presStyleCnt="4"/>
      <dgm:spPr/>
    </dgm:pt>
    <dgm:pt modelId="{DA4A8511-63C6-46C0-98DE-0BCC74090552}" type="pres">
      <dgm:prSet presAssocID="{CAE6416F-1666-4BA0-A15F-0391D4439531}" presName="spaceA" presStyleCnt="0"/>
      <dgm:spPr/>
    </dgm:pt>
    <dgm:pt modelId="{07A29931-0F7A-4D59-8DD3-1BE880C4F28F}" type="pres">
      <dgm:prSet presAssocID="{2514FD08-3FCB-4DB9-A220-C1C7791AEE01}" presName="space" presStyleCnt="0"/>
      <dgm:spPr/>
    </dgm:pt>
    <dgm:pt modelId="{FA7B5CB5-C975-4681-9E1C-86D6A9B5C37E}" type="pres">
      <dgm:prSet presAssocID="{7036F0EA-BAE7-45BA-9A7C-F73D1B4D96CF}" presName="compositeB" presStyleCnt="0"/>
      <dgm:spPr/>
    </dgm:pt>
    <dgm:pt modelId="{A8429518-8FC3-4BA3-B01E-001C2E5E7229}" type="pres">
      <dgm:prSet presAssocID="{7036F0EA-BAE7-45BA-9A7C-F73D1B4D96CF}" presName="textB" presStyleLbl="revTx" presStyleIdx="1" presStyleCnt="4">
        <dgm:presLayoutVars>
          <dgm:bulletEnabled val="1"/>
        </dgm:presLayoutVars>
      </dgm:prSet>
      <dgm:spPr/>
      <dgm:t>
        <a:bodyPr/>
        <a:lstStyle/>
        <a:p>
          <a:endParaRPr lang="en-US"/>
        </a:p>
      </dgm:t>
    </dgm:pt>
    <dgm:pt modelId="{3763E624-2645-4D8B-B137-384CFF70666C}" type="pres">
      <dgm:prSet presAssocID="{7036F0EA-BAE7-45BA-9A7C-F73D1B4D96CF}" presName="circleB" presStyleLbl="node1" presStyleIdx="1" presStyleCnt="4"/>
      <dgm:spPr/>
    </dgm:pt>
    <dgm:pt modelId="{36883674-AE5C-4157-AE21-9346E290D7AB}" type="pres">
      <dgm:prSet presAssocID="{7036F0EA-BAE7-45BA-9A7C-F73D1B4D96CF}" presName="spaceB" presStyleCnt="0"/>
      <dgm:spPr/>
    </dgm:pt>
    <dgm:pt modelId="{85922D4F-9FEA-4E4C-B34C-15FD23723577}" type="pres">
      <dgm:prSet presAssocID="{0EC3A63C-2801-4477-AA07-507C6666EEAD}" presName="space" presStyleCnt="0"/>
      <dgm:spPr/>
    </dgm:pt>
    <dgm:pt modelId="{6B19C490-D1E5-48F0-AE7C-A60B2212CC46}" type="pres">
      <dgm:prSet presAssocID="{CE22FDE5-5E01-403A-B039-83FD36D2A663}" presName="compositeA" presStyleCnt="0"/>
      <dgm:spPr/>
    </dgm:pt>
    <dgm:pt modelId="{DF60AA76-4272-498A-B493-80ED4D2DCE23}" type="pres">
      <dgm:prSet presAssocID="{CE22FDE5-5E01-403A-B039-83FD36D2A663}" presName="textA" presStyleLbl="revTx" presStyleIdx="2" presStyleCnt="4">
        <dgm:presLayoutVars>
          <dgm:bulletEnabled val="1"/>
        </dgm:presLayoutVars>
      </dgm:prSet>
      <dgm:spPr/>
      <dgm:t>
        <a:bodyPr/>
        <a:lstStyle/>
        <a:p>
          <a:endParaRPr lang="en-US"/>
        </a:p>
      </dgm:t>
    </dgm:pt>
    <dgm:pt modelId="{58BEADBF-C7B3-450D-8768-DB6762D19053}" type="pres">
      <dgm:prSet presAssocID="{CE22FDE5-5E01-403A-B039-83FD36D2A663}" presName="circleA" presStyleLbl="node1" presStyleIdx="2" presStyleCnt="4"/>
      <dgm:spPr/>
    </dgm:pt>
    <dgm:pt modelId="{92464C34-86DD-4C37-8413-F0D3AA0729BA}" type="pres">
      <dgm:prSet presAssocID="{CE22FDE5-5E01-403A-B039-83FD36D2A663}" presName="spaceA" presStyleCnt="0"/>
      <dgm:spPr/>
    </dgm:pt>
    <dgm:pt modelId="{4A210D0E-A258-4C61-B76A-B19CE3061C18}" type="pres">
      <dgm:prSet presAssocID="{80CEE673-5A9A-4F96-8098-4748D6361A8B}" presName="space" presStyleCnt="0"/>
      <dgm:spPr/>
    </dgm:pt>
    <dgm:pt modelId="{606E0E14-3EA6-4819-AA0D-5E81932E34B8}" type="pres">
      <dgm:prSet presAssocID="{C6B28E00-2212-4396-ACAD-398FD852E104}" presName="compositeB" presStyleCnt="0"/>
      <dgm:spPr/>
    </dgm:pt>
    <dgm:pt modelId="{34F3A174-CD3D-4806-B4A1-35BDC46F5684}" type="pres">
      <dgm:prSet presAssocID="{C6B28E00-2212-4396-ACAD-398FD852E104}" presName="textB" presStyleLbl="revTx" presStyleIdx="3" presStyleCnt="4">
        <dgm:presLayoutVars>
          <dgm:bulletEnabled val="1"/>
        </dgm:presLayoutVars>
      </dgm:prSet>
      <dgm:spPr/>
      <dgm:t>
        <a:bodyPr/>
        <a:lstStyle/>
        <a:p>
          <a:endParaRPr lang="en-US"/>
        </a:p>
      </dgm:t>
    </dgm:pt>
    <dgm:pt modelId="{AF0C6150-2F8C-4C71-8048-36C7E565EFFA}" type="pres">
      <dgm:prSet presAssocID="{C6B28E00-2212-4396-ACAD-398FD852E104}" presName="circleB" presStyleLbl="node1" presStyleIdx="3" presStyleCnt="4"/>
      <dgm:spPr/>
    </dgm:pt>
    <dgm:pt modelId="{3DAC91CA-49A9-422A-B5DF-F04D1AC1CC2C}" type="pres">
      <dgm:prSet presAssocID="{C6B28E00-2212-4396-ACAD-398FD852E104}" presName="spaceB" presStyleCnt="0"/>
      <dgm:spPr/>
    </dgm:pt>
  </dgm:ptLst>
  <dgm:cxnLst>
    <dgm:cxn modelId="{33C56B3B-7B1C-472A-AEC8-EB31B79C59A6}" srcId="{7D61F074-0E52-4374-8D2E-D48959AC34CA}" destId="{CAE6416F-1666-4BA0-A15F-0391D4439531}" srcOrd="0" destOrd="0" parTransId="{EE20992A-14D3-47D5-96AB-F4D75886EDC5}" sibTransId="{2514FD08-3FCB-4DB9-A220-C1C7791AEE01}"/>
    <dgm:cxn modelId="{A2700894-F45F-428D-B951-5F275535CDBE}" type="presOf" srcId="{CAE6416F-1666-4BA0-A15F-0391D4439531}" destId="{628F6491-7172-476F-A393-043A7EF794EE}" srcOrd="0" destOrd="0" presId="urn:microsoft.com/office/officeart/2005/8/layout/hProcess11"/>
    <dgm:cxn modelId="{E8168BAA-DB5B-411D-8522-73852F828994}" srcId="{7D61F074-0E52-4374-8D2E-D48959AC34CA}" destId="{7036F0EA-BAE7-45BA-9A7C-F73D1B4D96CF}" srcOrd="1" destOrd="0" parTransId="{EF5C70E5-0FD3-4DD7-BAF7-1AD57AF06AE4}" sibTransId="{0EC3A63C-2801-4477-AA07-507C6666EEAD}"/>
    <dgm:cxn modelId="{CD7A8BF7-C664-4B02-851F-7CB8AB860C95}" srcId="{7D61F074-0E52-4374-8D2E-D48959AC34CA}" destId="{CE22FDE5-5E01-403A-B039-83FD36D2A663}" srcOrd="2" destOrd="0" parTransId="{F4E620CC-BF6E-46E2-95EC-7A8299AF3943}" sibTransId="{80CEE673-5A9A-4F96-8098-4748D6361A8B}"/>
    <dgm:cxn modelId="{D78518EB-2CAD-4158-A408-7BFD629F609A}" type="presOf" srcId="{7036F0EA-BAE7-45BA-9A7C-F73D1B4D96CF}" destId="{A8429518-8FC3-4BA3-B01E-001C2E5E7229}" srcOrd="0" destOrd="0" presId="urn:microsoft.com/office/officeart/2005/8/layout/hProcess11"/>
    <dgm:cxn modelId="{D3EE34EA-8322-41C6-943E-22E12EE70C1D}" type="presOf" srcId="{C6B28E00-2212-4396-ACAD-398FD852E104}" destId="{34F3A174-CD3D-4806-B4A1-35BDC46F5684}" srcOrd="0" destOrd="0" presId="urn:microsoft.com/office/officeart/2005/8/layout/hProcess11"/>
    <dgm:cxn modelId="{97188E93-0EE7-4AD5-B7BE-A061653AAF0B}" srcId="{7D61F074-0E52-4374-8D2E-D48959AC34CA}" destId="{C6B28E00-2212-4396-ACAD-398FD852E104}" srcOrd="3" destOrd="0" parTransId="{14202D78-604F-4BFC-97C0-3B8C1882C97B}" sibTransId="{84669D3E-EA91-46EB-BB35-A820CFEBCDAA}"/>
    <dgm:cxn modelId="{91642FD0-7D93-4C14-8F2D-9B7CB46EF3C9}" type="presOf" srcId="{7D61F074-0E52-4374-8D2E-D48959AC34CA}" destId="{8C23B894-D4A8-4BBF-B52B-02F002BA051A}" srcOrd="0" destOrd="0" presId="urn:microsoft.com/office/officeart/2005/8/layout/hProcess11"/>
    <dgm:cxn modelId="{E25BFA89-360E-42BF-9118-1D372589E2A9}" type="presOf" srcId="{CE22FDE5-5E01-403A-B039-83FD36D2A663}" destId="{DF60AA76-4272-498A-B493-80ED4D2DCE23}" srcOrd="0" destOrd="0" presId="urn:microsoft.com/office/officeart/2005/8/layout/hProcess11"/>
    <dgm:cxn modelId="{DBD2567A-B036-4281-BDD0-939FB07C7D29}" type="presParOf" srcId="{8C23B894-D4A8-4BBF-B52B-02F002BA051A}" destId="{F64E32AF-CEC4-4722-A12D-BC25C4E1218B}" srcOrd="0" destOrd="0" presId="urn:microsoft.com/office/officeart/2005/8/layout/hProcess11"/>
    <dgm:cxn modelId="{4D9EB21F-224D-49AA-A37A-0D45081A9159}" type="presParOf" srcId="{8C23B894-D4A8-4BBF-B52B-02F002BA051A}" destId="{C4A57538-50AD-4BEC-AE6C-BA1D4997E25B}" srcOrd="1" destOrd="0" presId="urn:microsoft.com/office/officeart/2005/8/layout/hProcess11"/>
    <dgm:cxn modelId="{6B7E7BF4-5C04-4BAD-B4EC-3B6AFCC047D6}" type="presParOf" srcId="{C4A57538-50AD-4BEC-AE6C-BA1D4997E25B}" destId="{E4B45DD3-ACAD-462E-83CE-F746566F6985}" srcOrd="0" destOrd="0" presId="urn:microsoft.com/office/officeart/2005/8/layout/hProcess11"/>
    <dgm:cxn modelId="{CCECA0B5-614D-416C-8BCA-759DB8499554}" type="presParOf" srcId="{E4B45DD3-ACAD-462E-83CE-F746566F6985}" destId="{628F6491-7172-476F-A393-043A7EF794EE}" srcOrd="0" destOrd="0" presId="urn:microsoft.com/office/officeart/2005/8/layout/hProcess11"/>
    <dgm:cxn modelId="{BE8966BF-E0CF-45B6-ADE8-FFCE3153AC30}" type="presParOf" srcId="{E4B45DD3-ACAD-462E-83CE-F746566F6985}" destId="{1BB78CEE-D0CA-4590-B3DE-E5D8513624FA}" srcOrd="1" destOrd="0" presId="urn:microsoft.com/office/officeart/2005/8/layout/hProcess11"/>
    <dgm:cxn modelId="{F88EE02E-B977-4FAC-A53B-7C774AD03B12}" type="presParOf" srcId="{E4B45DD3-ACAD-462E-83CE-F746566F6985}" destId="{DA4A8511-63C6-46C0-98DE-0BCC74090552}" srcOrd="2" destOrd="0" presId="urn:microsoft.com/office/officeart/2005/8/layout/hProcess11"/>
    <dgm:cxn modelId="{F9B276D6-5A22-4AB0-918B-584E2F53E703}" type="presParOf" srcId="{C4A57538-50AD-4BEC-AE6C-BA1D4997E25B}" destId="{07A29931-0F7A-4D59-8DD3-1BE880C4F28F}" srcOrd="1" destOrd="0" presId="urn:microsoft.com/office/officeart/2005/8/layout/hProcess11"/>
    <dgm:cxn modelId="{8AD22A19-645B-453E-B02B-1893BBBC29F7}" type="presParOf" srcId="{C4A57538-50AD-4BEC-AE6C-BA1D4997E25B}" destId="{FA7B5CB5-C975-4681-9E1C-86D6A9B5C37E}" srcOrd="2" destOrd="0" presId="urn:microsoft.com/office/officeart/2005/8/layout/hProcess11"/>
    <dgm:cxn modelId="{C0036312-E5E9-47BF-9DEF-1A86642F0118}" type="presParOf" srcId="{FA7B5CB5-C975-4681-9E1C-86D6A9B5C37E}" destId="{A8429518-8FC3-4BA3-B01E-001C2E5E7229}" srcOrd="0" destOrd="0" presId="urn:microsoft.com/office/officeart/2005/8/layout/hProcess11"/>
    <dgm:cxn modelId="{F7C93D78-D6CA-47AD-B381-0806CEA1AAAA}" type="presParOf" srcId="{FA7B5CB5-C975-4681-9E1C-86D6A9B5C37E}" destId="{3763E624-2645-4D8B-B137-384CFF70666C}" srcOrd="1" destOrd="0" presId="urn:microsoft.com/office/officeart/2005/8/layout/hProcess11"/>
    <dgm:cxn modelId="{53B7945F-9FE7-4601-B408-E95608FCC58F}" type="presParOf" srcId="{FA7B5CB5-C975-4681-9E1C-86D6A9B5C37E}" destId="{36883674-AE5C-4157-AE21-9346E290D7AB}" srcOrd="2" destOrd="0" presId="urn:microsoft.com/office/officeart/2005/8/layout/hProcess11"/>
    <dgm:cxn modelId="{91E9A528-B1BD-4E9F-BC4F-21D36F04204A}" type="presParOf" srcId="{C4A57538-50AD-4BEC-AE6C-BA1D4997E25B}" destId="{85922D4F-9FEA-4E4C-B34C-15FD23723577}" srcOrd="3" destOrd="0" presId="urn:microsoft.com/office/officeart/2005/8/layout/hProcess11"/>
    <dgm:cxn modelId="{4626D055-15EB-4BDC-BB65-F82A3BBDF5DE}" type="presParOf" srcId="{C4A57538-50AD-4BEC-AE6C-BA1D4997E25B}" destId="{6B19C490-D1E5-48F0-AE7C-A60B2212CC46}" srcOrd="4" destOrd="0" presId="urn:microsoft.com/office/officeart/2005/8/layout/hProcess11"/>
    <dgm:cxn modelId="{114238B1-3DDC-49FA-ADF3-4833F3E2C885}" type="presParOf" srcId="{6B19C490-D1E5-48F0-AE7C-A60B2212CC46}" destId="{DF60AA76-4272-498A-B493-80ED4D2DCE23}" srcOrd="0" destOrd="0" presId="urn:microsoft.com/office/officeart/2005/8/layout/hProcess11"/>
    <dgm:cxn modelId="{7D91AABB-6C22-4320-B8DC-7EF0B7E8DF0B}" type="presParOf" srcId="{6B19C490-D1E5-48F0-AE7C-A60B2212CC46}" destId="{58BEADBF-C7B3-450D-8768-DB6762D19053}" srcOrd="1" destOrd="0" presId="urn:microsoft.com/office/officeart/2005/8/layout/hProcess11"/>
    <dgm:cxn modelId="{660529AF-5CBB-40F1-9472-923F1BFB2CCA}" type="presParOf" srcId="{6B19C490-D1E5-48F0-AE7C-A60B2212CC46}" destId="{92464C34-86DD-4C37-8413-F0D3AA0729BA}" srcOrd="2" destOrd="0" presId="urn:microsoft.com/office/officeart/2005/8/layout/hProcess11"/>
    <dgm:cxn modelId="{68DE6192-36F0-4300-A359-003B1175D536}" type="presParOf" srcId="{C4A57538-50AD-4BEC-AE6C-BA1D4997E25B}" destId="{4A210D0E-A258-4C61-B76A-B19CE3061C18}" srcOrd="5" destOrd="0" presId="urn:microsoft.com/office/officeart/2005/8/layout/hProcess11"/>
    <dgm:cxn modelId="{D758F504-9DE6-466C-AFEF-586422B1725C}" type="presParOf" srcId="{C4A57538-50AD-4BEC-AE6C-BA1D4997E25B}" destId="{606E0E14-3EA6-4819-AA0D-5E81932E34B8}" srcOrd="6" destOrd="0" presId="urn:microsoft.com/office/officeart/2005/8/layout/hProcess11"/>
    <dgm:cxn modelId="{496F4604-27CD-4D11-A083-3EC127EA1769}" type="presParOf" srcId="{606E0E14-3EA6-4819-AA0D-5E81932E34B8}" destId="{34F3A174-CD3D-4806-B4A1-35BDC46F5684}" srcOrd="0" destOrd="0" presId="urn:microsoft.com/office/officeart/2005/8/layout/hProcess11"/>
    <dgm:cxn modelId="{FAFCB110-D54D-448E-9555-BAF60185B540}" type="presParOf" srcId="{606E0E14-3EA6-4819-AA0D-5E81932E34B8}" destId="{AF0C6150-2F8C-4C71-8048-36C7E565EFFA}" srcOrd="1" destOrd="0" presId="urn:microsoft.com/office/officeart/2005/8/layout/hProcess11"/>
    <dgm:cxn modelId="{C3039865-6EF5-49F1-A89A-6FFC2D167CDD}" type="presParOf" srcId="{606E0E14-3EA6-4819-AA0D-5E81932E34B8}" destId="{3DAC91CA-49A9-422A-B5DF-F04D1AC1CC2C}"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292F91-12C6-45D4-BEFD-204E9877452F}"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0D6890CD-BE95-42C0-A2A1-2444AEE1C458}">
      <dgm:prSet phldrT="[Text]"/>
      <dgm:spPr/>
      <dgm:t>
        <a:bodyPr/>
        <a:lstStyle/>
        <a:p>
          <a:r>
            <a:rPr lang="en-US" dirty="0" smtClean="0"/>
            <a:t>Precipitation</a:t>
          </a:r>
          <a:endParaRPr lang="en-US" dirty="0"/>
        </a:p>
      </dgm:t>
    </dgm:pt>
    <dgm:pt modelId="{31900BDD-EC1D-42C9-A91E-274525CF9C53}" type="parTrans" cxnId="{D189673F-C930-48FC-8D37-B25CABBF9543}">
      <dgm:prSet/>
      <dgm:spPr/>
      <dgm:t>
        <a:bodyPr/>
        <a:lstStyle/>
        <a:p>
          <a:endParaRPr lang="en-US"/>
        </a:p>
      </dgm:t>
    </dgm:pt>
    <dgm:pt modelId="{341FFB9B-1AA4-4F32-8830-F04BA3BA3C47}" type="sibTrans" cxnId="{D189673F-C930-48FC-8D37-B25CABBF9543}">
      <dgm:prSet/>
      <dgm:spPr/>
      <dgm:t>
        <a:bodyPr/>
        <a:lstStyle/>
        <a:p>
          <a:endParaRPr lang="en-US"/>
        </a:p>
      </dgm:t>
    </dgm:pt>
    <dgm:pt modelId="{A29FA14F-5C3D-4371-B3E1-3F4577ADBCB4}">
      <dgm:prSet phldrT="[Text]"/>
      <dgm:spPr/>
      <dgm:t>
        <a:bodyPr/>
        <a:lstStyle/>
        <a:p>
          <a:r>
            <a:rPr lang="en-US" dirty="0" smtClean="0"/>
            <a:t>Interception</a:t>
          </a:r>
          <a:endParaRPr lang="en-US" dirty="0"/>
        </a:p>
      </dgm:t>
    </dgm:pt>
    <dgm:pt modelId="{3798876D-AE23-4284-A8BA-F288EFF4F2AE}" type="parTrans" cxnId="{8B627B4B-C920-40B5-A4FA-484968B5FD09}">
      <dgm:prSet/>
      <dgm:spPr/>
      <dgm:t>
        <a:bodyPr/>
        <a:lstStyle/>
        <a:p>
          <a:endParaRPr lang="en-US"/>
        </a:p>
      </dgm:t>
    </dgm:pt>
    <dgm:pt modelId="{E35A408A-D0CB-49ED-8115-99E185FB9ECF}" type="sibTrans" cxnId="{8B627B4B-C920-40B5-A4FA-484968B5FD09}">
      <dgm:prSet/>
      <dgm:spPr/>
      <dgm:t>
        <a:bodyPr/>
        <a:lstStyle/>
        <a:p>
          <a:endParaRPr lang="en-US"/>
        </a:p>
      </dgm:t>
    </dgm:pt>
    <dgm:pt modelId="{6EA08B73-B5B9-431F-AA25-70695D420907}">
      <dgm:prSet phldrT="[Text]"/>
      <dgm:spPr/>
      <dgm:t>
        <a:bodyPr/>
        <a:lstStyle/>
        <a:p>
          <a:r>
            <a:rPr lang="en-US" dirty="0" smtClean="0"/>
            <a:t>Depression storage</a:t>
          </a:r>
          <a:endParaRPr lang="en-US" dirty="0"/>
        </a:p>
      </dgm:t>
    </dgm:pt>
    <dgm:pt modelId="{458E4D5B-D792-4044-BF9D-284E34B79F79}" type="parTrans" cxnId="{941A86E3-7D50-4857-BB3C-FD0113A89829}">
      <dgm:prSet/>
      <dgm:spPr/>
      <dgm:t>
        <a:bodyPr/>
        <a:lstStyle/>
        <a:p>
          <a:endParaRPr lang="en-US"/>
        </a:p>
      </dgm:t>
    </dgm:pt>
    <dgm:pt modelId="{E463E235-1BB8-46FC-94A1-664ABA143EE7}" type="sibTrans" cxnId="{941A86E3-7D50-4857-BB3C-FD0113A89829}">
      <dgm:prSet/>
      <dgm:spPr/>
      <dgm:t>
        <a:bodyPr/>
        <a:lstStyle/>
        <a:p>
          <a:endParaRPr lang="en-US"/>
        </a:p>
      </dgm:t>
    </dgm:pt>
    <dgm:pt modelId="{164319A7-3334-463D-9A98-E5D7EB20126D}">
      <dgm:prSet phldrT="[Text]"/>
      <dgm:spPr/>
      <dgm:t>
        <a:bodyPr/>
        <a:lstStyle/>
        <a:p>
          <a:r>
            <a:rPr lang="en-US" dirty="0" smtClean="0"/>
            <a:t>Infiltration</a:t>
          </a:r>
          <a:endParaRPr lang="en-US" dirty="0"/>
        </a:p>
      </dgm:t>
    </dgm:pt>
    <dgm:pt modelId="{5D2F27CE-E192-4FE5-8E89-8443180E44CE}" type="parTrans" cxnId="{760C72C0-9D88-429B-BB88-E49C0987BE9D}">
      <dgm:prSet/>
      <dgm:spPr/>
      <dgm:t>
        <a:bodyPr/>
        <a:lstStyle/>
        <a:p>
          <a:endParaRPr lang="en-US"/>
        </a:p>
      </dgm:t>
    </dgm:pt>
    <dgm:pt modelId="{545D8586-645B-4516-A071-1D0CC58BC35D}" type="sibTrans" cxnId="{760C72C0-9D88-429B-BB88-E49C0987BE9D}">
      <dgm:prSet/>
      <dgm:spPr/>
      <dgm:t>
        <a:bodyPr/>
        <a:lstStyle/>
        <a:p>
          <a:endParaRPr lang="en-US"/>
        </a:p>
      </dgm:t>
    </dgm:pt>
    <dgm:pt modelId="{00AE1ED7-D17C-474E-8DE1-30776C6D0683}">
      <dgm:prSet phldrT="[Text]"/>
      <dgm:spPr/>
      <dgm:t>
        <a:bodyPr/>
        <a:lstStyle/>
        <a:p>
          <a:r>
            <a:rPr lang="en-US" dirty="0" smtClean="0"/>
            <a:t>Interflow</a:t>
          </a:r>
          <a:endParaRPr lang="en-US" dirty="0"/>
        </a:p>
      </dgm:t>
    </dgm:pt>
    <dgm:pt modelId="{D07E1F24-913E-493B-BBE2-FD408B253464}" type="parTrans" cxnId="{24494196-32E6-40A5-BB47-9CA675427412}">
      <dgm:prSet/>
      <dgm:spPr/>
      <dgm:t>
        <a:bodyPr/>
        <a:lstStyle/>
        <a:p>
          <a:endParaRPr lang="en-US"/>
        </a:p>
      </dgm:t>
    </dgm:pt>
    <dgm:pt modelId="{048459A3-28C0-41AA-B89B-9AB824E110AB}" type="sibTrans" cxnId="{24494196-32E6-40A5-BB47-9CA675427412}">
      <dgm:prSet/>
      <dgm:spPr/>
      <dgm:t>
        <a:bodyPr/>
        <a:lstStyle/>
        <a:p>
          <a:endParaRPr lang="en-US"/>
        </a:p>
      </dgm:t>
    </dgm:pt>
    <dgm:pt modelId="{92178CBD-121B-4E7A-B480-56057F4B4C26}">
      <dgm:prSet phldrT="[Text]"/>
      <dgm:spPr/>
      <dgm:t>
        <a:bodyPr/>
        <a:lstStyle/>
        <a:p>
          <a:r>
            <a:rPr lang="en-US" dirty="0" smtClean="0"/>
            <a:t>Channel Input</a:t>
          </a:r>
          <a:endParaRPr lang="en-US" dirty="0"/>
        </a:p>
      </dgm:t>
    </dgm:pt>
    <dgm:pt modelId="{B2DA417D-D463-4C7F-8F19-77DFA2AE4836}" type="parTrans" cxnId="{53686B5D-E7BA-4311-A213-F1D05ED930A5}">
      <dgm:prSet/>
      <dgm:spPr/>
      <dgm:t>
        <a:bodyPr/>
        <a:lstStyle/>
        <a:p>
          <a:endParaRPr lang="en-US"/>
        </a:p>
      </dgm:t>
    </dgm:pt>
    <dgm:pt modelId="{957AF29B-8480-4B57-BBD0-1B597D5658F4}" type="sibTrans" cxnId="{53686B5D-E7BA-4311-A213-F1D05ED930A5}">
      <dgm:prSet/>
      <dgm:spPr/>
      <dgm:t>
        <a:bodyPr/>
        <a:lstStyle/>
        <a:p>
          <a:endParaRPr lang="en-US"/>
        </a:p>
      </dgm:t>
    </dgm:pt>
    <dgm:pt modelId="{5D3CD385-4150-49F9-B389-CA64E1ABA946}">
      <dgm:prSet phldrT="[Text]"/>
      <dgm:spPr/>
      <dgm:t>
        <a:bodyPr/>
        <a:lstStyle/>
        <a:p>
          <a:r>
            <a:rPr lang="en-US" dirty="0" smtClean="0"/>
            <a:t>Aquifer Recharge</a:t>
          </a:r>
          <a:endParaRPr lang="en-US" dirty="0"/>
        </a:p>
      </dgm:t>
    </dgm:pt>
    <dgm:pt modelId="{582E44BC-C50E-40DD-9E64-3AEE97122A8C}" type="parTrans" cxnId="{5D83248D-424C-4BFD-8CB2-2E4ABCC78E20}">
      <dgm:prSet/>
      <dgm:spPr/>
      <dgm:t>
        <a:bodyPr/>
        <a:lstStyle/>
        <a:p>
          <a:endParaRPr lang="en-US"/>
        </a:p>
      </dgm:t>
    </dgm:pt>
    <dgm:pt modelId="{48F79A20-2F79-434A-B869-AAFFEAA67C9D}" type="sibTrans" cxnId="{5D83248D-424C-4BFD-8CB2-2E4ABCC78E20}">
      <dgm:prSet/>
      <dgm:spPr/>
      <dgm:t>
        <a:bodyPr/>
        <a:lstStyle/>
        <a:p>
          <a:endParaRPr lang="en-US"/>
        </a:p>
      </dgm:t>
    </dgm:pt>
    <dgm:pt modelId="{A08A550B-E21B-4DE4-9830-10424F11581D}">
      <dgm:prSet phldrT="[Text]"/>
      <dgm:spPr/>
      <dgm:t>
        <a:bodyPr/>
        <a:lstStyle/>
        <a:p>
          <a:r>
            <a:rPr lang="en-US" dirty="0" smtClean="0"/>
            <a:t>Channel Input</a:t>
          </a:r>
          <a:endParaRPr lang="en-US" dirty="0"/>
        </a:p>
      </dgm:t>
    </dgm:pt>
    <dgm:pt modelId="{A8EF9F92-8479-4C95-8C7C-CFD793831384}" type="parTrans" cxnId="{0866FB9D-3602-4290-B951-4B0188ABA4B4}">
      <dgm:prSet/>
      <dgm:spPr/>
      <dgm:t>
        <a:bodyPr/>
        <a:lstStyle/>
        <a:p>
          <a:endParaRPr lang="en-US"/>
        </a:p>
      </dgm:t>
    </dgm:pt>
    <dgm:pt modelId="{1ABF459A-401C-4F74-B68D-853383B040B3}" type="sibTrans" cxnId="{0866FB9D-3602-4290-B951-4B0188ABA4B4}">
      <dgm:prSet/>
      <dgm:spPr/>
      <dgm:t>
        <a:bodyPr/>
        <a:lstStyle/>
        <a:p>
          <a:endParaRPr lang="en-US"/>
        </a:p>
      </dgm:t>
    </dgm:pt>
    <dgm:pt modelId="{DAE3B7CB-9374-4AE1-8B6E-D0ADA11900AA}">
      <dgm:prSet phldrT="[Text]"/>
      <dgm:spPr/>
      <dgm:t>
        <a:bodyPr/>
        <a:lstStyle/>
        <a:p>
          <a:r>
            <a:rPr lang="en-US" dirty="0" smtClean="0"/>
            <a:t>Deep groundwater</a:t>
          </a:r>
          <a:endParaRPr lang="en-US" dirty="0"/>
        </a:p>
      </dgm:t>
    </dgm:pt>
    <dgm:pt modelId="{632AAB34-D222-4DFC-A88A-1E7DA09FADBF}" type="parTrans" cxnId="{D911BDD4-EBAC-4DC2-A683-B37508D4F2BB}">
      <dgm:prSet/>
      <dgm:spPr/>
      <dgm:t>
        <a:bodyPr/>
        <a:lstStyle/>
        <a:p>
          <a:endParaRPr lang="en-US"/>
        </a:p>
      </dgm:t>
    </dgm:pt>
    <dgm:pt modelId="{5E50BDD9-B75B-4C65-9FAF-FE852C0A87B3}" type="sibTrans" cxnId="{D911BDD4-EBAC-4DC2-A683-B37508D4F2BB}">
      <dgm:prSet/>
      <dgm:spPr/>
      <dgm:t>
        <a:bodyPr/>
        <a:lstStyle/>
        <a:p>
          <a:endParaRPr lang="en-US"/>
        </a:p>
      </dgm:t>
    </dgm:pt>
    <dgm:pt modelId="{D2884CE5-9107-4DFD-AF9A-5C3CB53FEBD4}">
      <dgm:prSet phldrT="[Text]"/>
      <dgm:spPr/>
      <dgm:t>
        <a:bodyPr/>
        <a:lstStyle/>
        <a:p>
          <a:r>
            <a:rPr lang="en-US" dirty="0" smtClean="0"/>
            <a:t>Overland Flow</a:t>
          </a:r>
          <a:endParaRPr lang="en-US" dirty="0"/>
        </a:p>
      </dgm:t>
    </dgm:pt>
    <dgm:pt modelId="{9008F21E-8168-40D6-866A-2662003C7FCC}" type="parTrans" cxnId="{E63428C0-E6A2-43E6-8DAB-DB73D7300DA9}">
      <dgm:prSet/>
      <dgm:spPr/>
      <dgm:t>
        <a:bodyPr/>
        <a:lstStyle/>
        <a:p>
          <a:endParaRPr lang="en-US"/>
        </a:p>
      </dgm:t>
    </dgm:pt>
    <dgm:pt modelId="{449B2EF7-5367-4B86-871D-121620A0E66C}" type="sibTrans" cxnId="{E63428C0-E6A2-43E6-8DAB-DB73D7300DA9}">
      <dgm:prSet/>
      <dgm:spPr/>
      <dgm:t>
        <a:bodyPr/>
        <a:lstStyle/>
        <a:p>
          <a:endParaRPr lang="en-US"/>
        </a:p>
      </dgm:t>
    </dgm:pt>
    <dgm:pt modelId="{BB448A4D-89CA-4EC5-9EE3-F878F14A9201}">
      <dgm:prSet phldrT="[Text]"/>
      <dgm:spPr/>
      <dgm:t>
        <a:bodyPr/>
        <a:lstStyle/>
        <a:p>
          <a:r>
            <a:rPr lang="en-US" dirty="0" smtClean="0"/>
            <a:t>Channel Input</a:t>
          </a:r>
          <a:endParaRPr lang="en-US" dirty="0"/>
        </a:p>
      </dgm:t>
    </dgm:pt>
    <dgm:pt modelId="{9C7B8ABB-FAFB-4C0B-B7EA-994F373CB087}" type="parTrans" cxnId="{B2744EC7-C802-402C-A786-84C1E572D6C0}">
      <dgm:prSet/>
      <dgm:spPr/>
      <dgm:t>
        <a:bodyPr/>
        <a:lstStyle/>
        <a:p>
          <a:endParaRPr lang="en-US"/>
        </a:p>
      </dgm:t>
    </dgm:pt>
    <dgm:pt modelId="{9649C467-608A-4A19-B05A-59E96C94DE55}" type="sibTrans" cxnId="{B2744EC7-C802-402C-A786-84C1E572D6C0}">
      <dgm:prSet/>
      <dgm:spPr/>
      <dgm:t>
        <a:bodyPr/>
        <a:lstStyle/>
        <a:p>
          <a:endParaRPr lang="en-US"/>
        </a:p>
      </dgm:t>
    </dgm:pt>
    <dgm:pt modelId="{E063D031-F977-47B4-A4E3-8BC8FF0D0E4C}" type="pres">
      <dgm:prSet presAssocID="{0C292F91-12C6-45D4-BEFD-204E9877452F}" presName="diagram" presStyleCnt="0">
        <dgm:presLayoutVars>
          <dgm:chPref val="1"/>
          <dgm:dir/>
          <dgm:animOne val="branch"/>
          <dgm:animLvl val="lvl"/>
          <dgm:resizeHandles val="exact"/>
        </dgm:presLayoutVars>
      </dgm:prSet>
      <dgm:spPr/>
      <dgm:t>
        <a:bodyPr/>
        <a:lstStyle/>
        <a:p>
          <a:endParaRPr lang="en-US"/>
        </a:p>
      </dgm:t>
    </dgm:pt>
    <dgm:pt modelId="{E4B5B011-0EF3-4BFE-A2E1-FFC01A142468}" type="pres">
      <dgm:prSet presAssocID="{0D6890CD-BE95-42C0-A2A1-2444AEE1C458}" presName="root1" presStyleCnt="0"/>
      <dgm:spPr/>
    </dgm:pt>
    <dgm:pt modelId="{34E3D63F-EAE4-4857-A7DE-29B4CA6FE9C0}" type="pres">
      <dgm:prSet presAssocID="{0D6890CD-BE95-42C0-A2A1-2444AEE1C458}" presName="LevelOneTextNode" presStyleLbl="node0" presStyleIdx="0" presStyleCnt="1">
        <dgm:presLayoutVars>
          <dgm:chPref val="3"/>
        </dgm:presLayoutVars>
      </dgm:prSet>
      <dgm:spPr/>
      <dgm:t>
        <a:bodyPr/>
        <a:lstStyle/>
        <a:p>
          <a:endParaRPr lang="en-US"/>
        </a:p>
      </dgm:t>
    </dgm:pt>
    <dgm:pt modelId="{61AE4645-86D3-429F-AEBA-8B7691A255C4}" type="pres">
      <dgm:prSet presAssocID="{0D6890CD-BE95-42C0-A2A1-2444AEE1C458}" presName="level2hierChild" presStyleCnt="0"/>
      <dgm:spPr/>
    </dgm:pt>
    <dgm:pt modelId="{B02D0A52-7775-4628-9703-B0A16B545EF9}" type="pres">
      <dgm:prSet presAssocID="{3798876D-AE23-4284-A8BA-F288EFF4F2AE}" presName="conn2-1" presStyleLbl="parChTrans1D2" presStyleIdx="0" presStyleCnt="4"/>
      <dgm:spPr/>
      <dgm:t>
        <a:bodyPr/>
        <a:lstStyle/>
        <a:p>
          <a:endParaRPr lang="en-US"/>
        </a:p>
      </dgm:t>
    </dgm:pt>
    <dgm:pt modelId="{7B8131A7-A0E2-42A4-BAD7-79B5FD2565C4}" type="pres">
      <dgm:prSet presAssocID="{3798876D-AE23-4284-A8BA-F288EFF4F2AE}" presName="connTx" presStyleLbl="parChTrans1D2" presStyleIdx="0" presStyleCnt="4"/>
      <dgm:spPr/>
      <dgm:t>
        <a:bodyPr/>
        <a:lstStyle/>
        <a:p>
          <a:endParaRPr lang="en-US"/>
        </a:p>
      </dgm:t>
    </dgm:pt>
    <dgm:pt modelId="{8B32CFA3-0506-425A-95B1-33D171F75001}" type="pres">
      <dgm:prSet presAssocID="{A29FA14F-5C3D-4371-B3E1-3F4577ADBCB4}" presName="root2" presStyleCnt="0"/>
      <dgm:spPr/>
    </dgm:pt>
    <dgm:pt modelId="{3430697C-5362-4329-BAAC-08738896BD31}" type="pres">
      <dgm:prSet presAssocID="{A29FA14F-5C3D-4371-B3E1-3F4577ADBCB4}" presName="LevelTwoTextNode" presStyleLbl="node2" presStyleIdx="0" presStyleCnt="4">
        <dgm:presLayoutVars>
          <dgm:chPref val="3"/>
        </dgm:presLayoutVars>
      </dgm:prSet>
      <dgm:spPr/>
      <dgm:t>
        <a:bodyPr/>
        <a:lstStyle/>
        <a:p>
          <a:endParaRPr lang="en-US"/>
        </a:p>
      </dgm:t>
    </dgm:pt>
    <dgm:pt modelId="{986B8E63-76AD-461C-8F2D-0EF34EED73F7}" type="pres">
      <dgm:prSet presAssocID="{A29FA14F-5C3D-4371-B3E1-3F4577ADBCB4}" presName="level3hierChild" presStyleCnt="0"/>
      <dgm:spPr/>
    </dgm:pt>
    <dgm:pt modelId="{28449857-98D5-472E-BC5E-331F7E2B8E65}" type="pres">
      <dgm:prSet presAssocID="{458E4D5B-D792-4044-BF9D-284E34B79F79}" presName="conn2-1" presStyleLbl="parChTrans1D2" presStyleIdx="1" presStyleCnt="4"/>
      <dgm:spPr/>
      <dgm:t>
        <a:bodyPr/>
        <a:lstStyle/>
        <a:p>
          <a:endParaRPr lang="en-US"/>
        </a:p>
      </dgm:t>
    </dgm:pt>
    <dgm:pt modelId="{CC2F87E9-FF01-42CD-9D4A-6A765A99177F}" type="pres">
      <dgm:prSet presAssocID="{458E4D5B-D792-4044-BF9D-284E34B79F79}" presName="connTx" presStyleLbl="parChTrans1D2" presStyleIdx="1" presStyleCnt="4"/>
      <dgm:spPr/>
      <dgm:t>
        <a:bodyPr/>
        <a:lstStyle/>
        <a:p>
          <a:endParaRPr lang="en-US"/>
        </a:p>
      </dgm:t>
    </dgm:pt>
    <dgm:pt modelId="{19068E3C-C5B5-42A8-9E23-AF21D71F9F56}" type="pres">
      <dgm:prSet presAssocID="{6EA08B73-B5B9-431F-AA25-70695D420907}" presName="root2" presStyleCnt="0"/>
      <dgm:spPr/>
    </dgm:pt>
    <dgm:pt modelId="{AB62BC3B-1734-4ACF-9BD1-2EEFD97E3308}" type="pres">
      <dgm:prSet presAssocID="{6EA08B73-B5B9-431F-AA25-70695D420907}" presName="LevelTwoTextNode" presStyleLbl="node2" presStyleIdx="1" presStyleCnt="4">
        <dgm:presLayoutVars>
          <dgm:chPref val="3"/>
        </dgm:presLayoutVars>
      </dgm:prSet>
      <dgm:spPr/>
      <dgm:t>
        <a:bodyPr/>
        <a:lstStyle/>
        <a:p>
          <a:endParaRPr lang="en-US"/>
        </a:p>
      </dgm:t>
    </dgm:pt>
    <dgm:pt modelId="{64EAA0B5-45F0-4176-A1B7-39F86A2E7E8B}" type="pres">
      <dgm:prSet presAssocID="{6EA08B73-B5B9-431F-AA25-70695D420907}" presName="level3hierChild" presStyleCnt="0"/>
      <dgm:spPr/>
    </dgm:pt>
    <dgm:pt modelId="{751622E5-9D30-458B-B12F-7EC3C0C00A05}" type="pres">
      <dgm:prSet presAssocID="{5D2F27CE-E192-4FE5-8E89-8443180E44CE}" presName="conn2-1" presStyleLbl="parChTrans1D2" presStyleIdx="2" presStyleCnt="4"/>
      <dgm:spPr/>
      <dgm:t>
        <a:bodyPr/>
        <a:lstStyle/>
        <a:p>
          <a:endParaRPr lang="en-US"/>
        </a:p>
      </dgm:t>
    </dgm:pt>
    <dgm:pt modelId="{F687E8ED-A5ED-4E0F-B1E6-27B9195275E8}" type="pres">
      <dgm:prSet presAssocID="{5D2F27CE-E192-4FE5-8E89-8443180E44CE}" presName="connTx" presStyleLbl="parChTrans1D2" presStyleIdx="2" presStyleCnt="4"/>
      <dgm:spPr/>
      <dgm:t>
        <a:bodyPr/>
        <a:lstStyle/>
        <a:p>
          <a:endParaRPr lang="en-US"/>
        </a:p>
      </dgm:t>
    </dgm:pt>
    <dgm:pt modelId="{A7575851-4508-480A-AA4E-187FC5AE4A31}" type="pres">
      <dgm:prSet presAssocID="{164319A7-3334-463D-9A98-E5D7EB20126D}" presName="root2" presStyleCnt="0"/>
      <dgm:spPr/>
    </dgm:pt>
    <dgm:pt modelId="{ED99760B-1F78-4536-AF4D-516DDFD6A863}" type="pres">
      <dgm:prSet presAssocID="{164319A7-3334-463D-9A98-E5D7EB20126D}" presName="LevelTwoTextNode" presStyleLbl="node2" presStyleIdx="2" presStyleCnt="4" custLinFactNeighborY="45975">
        <dgm:presLayoutVars>
          <dgm:chPref val="3"/>
        </dgm:presLayoutVars>
      </dgm:prSet>
      <dgm:spPr/>
      <dgm:t>
        <a:bodyPr/>
        <a:lstStyle/>
        <a:p>
          <a:endParaRPr lang="en-US"/>
        </a:p>
      </dgm:t>
    </dgm:pt>
    <dgm:pt modelId="{A73FF01B-F37C-4C56-BB04-44DDE9630E9B}" type="pres">
      <dgm:prSet presAssocID="{164319A7-3334-463D-9A98-E5D7EB20126D}" presName="level3hierChild" presStyleCnt="0"/>
      <dgm:spPr/>
    </dgm:pt>
    <dgm:pt modelId="{686136B2-0C7F-4C0F-82BB-4C29722554DC}" type="pres">
      <dgm:prSet presAssocID="{D07E1F24-913E-493B-BBE2-FD408B253464}" presName="conn2-1" presStyleLbl="parChTrans1D3" presStyleIdx="0" presStyleCnt="4"/>
      <dgm:spPr/>
      <dgm:t>
        <a:bodyPr/>
        <a:lstStyle/>
        <a:p>
          <a:endParaRPr lang="en-US"/>
        </a:p>
      </dgm:t>
    </dgm:pt>
    <dgm:pt modelId="{5B49090F-952D-4DC8-8750-2DE70F185805}" type="pres">
      <dgm:prSet presAssocID="{D07E1F24-913E-493B-BBE2-FD408B253464}" presName="connTx" presStyleLbl="parChTrans1D3" presStyleIdx="0" presStyleCnt="4"/>
      <dgm:spPr/>
      <dgm:t>
        <a:bodyPr/>
        <a:lstStyle/>
        <a:p>
          <a:endParaRPr lang="en-US"/>
        </a:p>
      </dgm:t>
    </dgm:pt>
    <dgm:pt modelId="{A31342DA-5F45-4C2F-842C-D275843505AF}" type="pres">
      <dgm:prSet presAssocID="{00AE1ED7-D17C-474E-8DE1-30776C6D0683}" presName="root2" presStyleCnt="0"/>
      <dgm:spPr/>
    </dgm:pt>
    <dgm:pt modelId="{9A0B57F9-C60F-48CB-99DE-97EA255A20F5}" type="pres">
      <dgm:prSet presAssocID="{00AE1ED7-D17C-474E-8DE1-30776C6D0683}" presName="LevelTwoTextNode" presStyleLbl="node3" presStyleIdx="0" presStyleCnt="4">
        <dgm:presLayoutVars>
          <dgm:chPref val="3"/>
        </dgm:presLayoutVars>
      </dgm:prSet>
      <dgm:spPr/>
      <dgm:t>
        <a:bodyPr/>
        <a:lstStyle/>
        <a:p>
          <a:endParaRPr lang="en-US"/>
        </a:p>
      </dgm:t>
    </dgm:pt>
    <dgm:pt modelId="{011F0B3A-2860-4C64-B8DC-1367A97284D5}" type="pres">
      <dgm:prSet presAssocID="{00AE1ED7-D17C-474E-8DE1-30776C6D0683}" presName="level3hierChild" presStyleCnt="0"/>
      <dgm:spPr/>
    </dgm:pt>
    <dgm:pt modelId="{9114515F-BD70-41AA-B502-FA139CAFC008}" type="pres">
      <dgm:prSet presAssocID="{B2DA417D-D463-4C7F-8F19-77DFA2AE4836}" presName="conn2-1" presStyleLbl="parChTrans1D4" presStyleIdx="0" presStyleCnt="2"/>
      <dgm:spPr/>
      <dgm:t>
        <a:bodyPr/>
        <a:lstStyle/>
        <a:p>
          <a:endParaRPr lang="en-US"/>
        </a:p>
      </dgm:t>
    </dgm:pt>
    <dgm:pt modelId="{87B4C2BC-C7FD-478F-9432-75653122491D}" type="pres">
      <dgm:prSet presAssocID="{B2DA417D-D463-4C7F-8F19-77DFA2AE4836}" presName="connTx" presStyleLbl="parChTrans1D4" presStyleIdx="0" presStyleCnt="2"/>
      <dgm:spPr/>
      <dgm:t>
        <a:bodyPr/>
        <a:lstStyle/>
        <a:p>
          <a:endParaRPr lang="en-US"/>
        </a:p>
      </dgm:t>
    </dgm:pt>
    <dgm:pt modelId="{7BE4A15C-4B91-40D2-BB00-F9282DFEF829}" type="pres">
      <dgm:prSet presAssocID="{92178CBD-121B-4E7A-B480-56057F4B4C26}" presName="root2" presStyleCnt="0"/>
      <dgm:spPr/>
    </dgm:pt>
    <dgm:pt modelId="{599DABB7-7A24-4E00-8F5F-2764F1F11B5E}" type="pres">
      <dgm:prSet presAssocID="{92178CBD-121B-4E7A-B480-56057F4B4C26}" presName="LevelTwoTextNode" presStyleLbl="node4" presStyleIdx="0" presStyleCnt="2">
        <dgm:presLayoutVars>
          <dgm:chPref val="3"/>
        </dgm:presLayoutVars>
      </dgm:prSet>
      <dgm:spPr/>
      <dgm:t>
        <a:bodyPr/>
        <a:lstStyle/>
        <a:p>
          <a:endParaRPr lang="en-US"/>
        </a:p>
      </dgm:t>
    </dgm:pt>
    <dgm:pt modelId="{54492BDE-1492-4027-8153-FEE398B93370}" type="pres">
      <dgm:prSet presAssocID="{92178CBD-121B-4E7A-B480-56057F4B4C26}" presName="level3hierChild" presStyleCnt="0"/>
      <dgm:spPr/>
    </dgm:pt>
    <dgm:pt modelId="{A49CA8EB-1C03-49D5-A008-55824350BAB1}" type="pres">
      <dgm:prSet presAssocID="{582E44BC-C50E-40DD-9E64-3AEE97122A8C}" presName="conn2-1" presStyleLbl="parChTrans1D3" presStyleIdx="1" presStyleCnt="4"/>
      <dgm:spPr/>
      <dgm:t>
        <a:bodyPr/>
        <a:lstStyle/>
        <a:p>
          <a:endParaRPr lang="en-US"/>
        </a:p>
      </dgm:t>
    </dgm:pt>
    <dgm:pt modelId="{19FF95C0-E97A-4D40-B80C-A46D5668DB80}" type="pres">
      <dgm:prSet presAssocID="{582E44BC-C50E-40DD-9E64-3AEE97122A8C}" presName="connTx" presStyleLbl="parChTrans1D3" presStyleIdx="1" presStyleCnt="4"/>
      <dgm:spPr/>
      <dgm:t>
        <a:bodyPr/>
        <a:lstStyle/>
        <a:p>
          <a:endParaRPr lang="en-US"/>
        </a:p>
      </dgm:t>
    </dgm:pt>
    <dgm:pt modelId="{56C07F01-5512-41F5-A61B-3C0C531997C1}" type="pres">
      <dgm:prSet presAssocID="{5D3CD385-4150-49F9-B389-CA64E1ABA946}" presName="root2" presStyleCnt="0"/>
      <dgm:spPr/>
    </dgm:pt>
    <dgm:pt modelId="{6E7EB3C7-ACF2-4408-AD73-E855F12B0F9B}" type="pres">
      <dgm:prSet presAssocID="{5D3CD385-4150-49F9-B389-CA64E1ABA946}" presName="LevelTwoTextNode" presStyleLbl="node3" presStyleIdx="1" presStyleCnt="4">
        <dgm:presLayoutVars>
          <dgm:chPref val="3"/>
        </dgm:presLayoutVars>
      </dgm:prSet>
      <dgm:spPr/>
      <dgm:t>
        <a:bodyPr/>
        <a:lstStyle/>
        <a:p>
          <a:endParaRPr lang="en-US"/>
        </a:p>
      </dgm:t>
    </dgm:pt>
    <dgm:pt modelId="{7F7FBA05-D96B-4F1A-ADAD-A096A2706A70}" type="pres">
      <dgm:prSet presAssocID="{5D3CD385-4150-49F9-B389-CA64E1ABA946}" presName="level3hierChild" presStyleCnt="0"/>
      <dgm:spPr/>
    </dgm:pt>
    <dgm:pt modelId="{88CC73CB-5403-4E2F-8E4B-7F3019E830A6}" type="pres">
      <dgm:prSet presAssocID="{A8EF9F92-8479-4C95-8C7C-CFD793831384}" presName="conn2-1" presStyleLbl="parChTrans1D4" presStyleIdx="1" presStyleCnt="2"/>
      <dgm:spPr/>
      <dgm:t>
        <a:bodyPr/>
        <a:lstStyle/>
        <a:p>
          <a:endParaRPr lang="en-US"/>
        </a:p>
      </dgm:t>
    </dgm:pt>
    <dgm:pt modelId="{DF41C675-01B8-4939-8D05-E118DF02C95A}" type="pres">
      <dgm:prSet presAssocID="{A8EF9F92-8479-4C95-8C7C-CFD793831384}" presName="connTx" presStyleLbl="parChTrans1D4" presStyleIdx="1" presStyleCnt="2"/>
      <dgm:spPr/>
      <dgm:t>
        <a:bodyPr/>
        <a:lstStyle/>
        <a:p>
          <a:endParaRPr lang="en-US"/>
        </a:p>
      </dgm:t>
    </dgm:pt>
    <dgm:pt modelId="{E92873D3-6E98-4264-A6E6-C8E3FF5389AD}" type="pres">
      <dgm:prSet presAssocID="{A08A550B-E21B-4DE4-9830-10424F11581D}" presName="root2" presStyleCnt="0"/>
      <dgm:spPr/>
    </dgm:pt>
    <dgm:pt modelId="{47FA2E5E-F6A4-4193-A979-E3A916ED1356}" type="pres">
      <dgm:prSet presAssocID="{A08A550B-E21B-4DE4-9830-10424F11581D}" presName="LevelTwoTextNode" presStyleLbl="node4" presStyleIdx="1" presStyleCnt="2">
        <dgm:presLayoutVars>
          <dgm:chPref val="3"/>
        </dgm:presLayoutVars>
      </dgm:prSet>
      <dgm:spPr/>
      <dgm:t>
        <a:bodyPr/>
        <a:lstStyle/>
        <a:p>
          <a:endParaRPr lang="en-US"/>
        </a:p>
      </dgm:t>
    </dgm:pt>
    <dgm:pt modelId="{407B2B1E-4D0D-4775-93D4-1737A581187A}" type="pres">
      <dgm:prSet presAssocID="{A08A550B-E21B-4DE4-9830-10424F11581D}" presName="level3hierChild" presStyleCnt="0"/>
      <dgm:spPr/>
    </dgm:pt>
    <dgm:pt modelId="{057DAE34-1046-44AF-96AB-B740CA80E375}" type="pres">
      <dgm:prSet presAssocID="{632AAB34-D222-4DFC-A88A-1E7DA09FADBF}" presName="conn2-1" presStyleLbl="parChTrans1D3" presStyleIdx="2" presStyleCnt="4"/>
      <dgm:spPr/>
      <dgm:t>
        <a:bodyPr/>
        <a:lstStyle/>
        <a:p>
          <a:endParaRPr lang="en-US"/>
        </a:p>
      </dgm:t>
    </dgm:pt>
    <dgm:pt modelId="{9F751BFD-DC7F-479E-BF32-8FFBDB57E05C}" type="pres">
      <dgm:prSet presAssocID="{632AAB34-D222-4DFC-A88A-1E7DA09FADBF}" presName="connTx" presStyleLbl="parChTrans1D3" presStyleIdx="2" presStyleCnt="4"/>
      <dgm:spPr/>
      <dgm:t>
        <a:bodyPr/>
        <a:lstStyle/>
        <a:p>
          <a:endParaRPr lang="en-US"/>
        </a:p>
      </dgm:t>
    </dgm:pt>
    <dgm:pt modelId="{562B53A4-238E-4300-827A-4F59FB85DEC2}" type="pres">
      <dgm:prSet presAssocID="{DAE3B7CB-9374-4AE1-8B6E-D0ADA11900AA}" presName="root2" presStyleCnt="0"/>
      <dgm:spPr/>
    </dgm:pt>
    <dgm:pt modelId="{34824C9C-6EA6-4679-BB6D-E0DD4601DCE3}" type="pres">
      <dgm:prSet presAssocID="{DAE3B7CB-9374-4AE1-8B6E-D0ADA11900AA}" presName="LevelTwoTextNode" presStyleLbl="node3" presStyleIdx="2" presStyleCnt="4">
        <dgm:presLayoutVars>
          <dgm:chPref val="3"/>
        </dgm:presLayoutVars>
      </dgm:prSet>
      <dgm:spPr/>
      <dgm:t>
        <a:bodyPr/>
        <a:lstStyle/>
        <a:p>
          <a:endParaRPr lang="en-US"/>
        </a:p>
      </dgm:t>
    </dgm:pt>
    <dgm:pt modelId="{B9669BFD-3BA4-4668-8E78-690F7599F709}" type="pres">
      <dgm:prSet presAssocID="{DAE3B7CB-9374-4AE1-8B6E-D0ADA11900AA}" presName="level3hierChild" presStyleCnt="0"/>
      <dgm:spPr/>
    </dgm:pt>
    <dgm:pt modelId="{EBCFB8C9-E094-4CFB-B8F2-B3175C0753F7}" type="pres">
      <dgm:prSet presAssocID="{9008F21E-8168-40D6-866A-2662003C7FCC}" presName="conn2-1" presStyleLbl="parChTrans1D2" presStyleIdx="3" presStyleCnt="4"/>
      <dgm:spPr/>
      <dgm:t>
        <a:bodyPr/>
        <a:lstStyle/>
        <a:p>
          <a:endParaRPr lang="en-US"/>
        </a:p>
      </dgm:t>
    </dgm:pt>
    <dgm:pt modelId="{88B8ED0C-3739-4455-BE07-682E80324F41}" type="pres">
      <dgm:prSet presAssocID="{9008F21E-8168-40D6-866A-2662003C7FCC}" presName="connTx" presStyleLbl="parChTrans1D2" presStyleIdx="3" presStyleCnt="4"/>
      <dgm:spPr/>
      <dgm:t>
        <a:bodyPr/>
        <a:lstStyle/>
        <a:p>
          <a:endParaRPr lang="en-US"/>
        </a:p>
      </dgm:t>
    </dgm:pt>
    <dgm:pt modelId="{7718AC4B-33C8-4015-89E1-0AAA2B44683F}" type="pres">
      <dgm:prSet presAssocID="{D2884CE5-9107-4DFD-AF9A-5C3CB53FEBD4}" presName="root2" presStyleCnt="0"/>
      <dgm:spPr/>
    </dgm:pt>
    <dgm:pt modelId="{CCE9789B-B6B7-40AF-BE0D-79526CADB1FA}" type="pres">
      <dgm:prSet presAssocID="{D2884CE5-9107-4DFD-AF9A-5C3CB53FEBD4}" presName="LevelTwoTextNode" presStyleLbl="node2" presStyleIdx="3" presStyleCnt="4">
        <dgm:presLayoutVars>
          <dgm:chPref val="3"/>
        </dgm:presLayoutVars>
      </dgm:prSet>
      <dgm:spPr/>
      <dgm:t>
        <a:bodyPr/>
        <a:lstStyle/>
        <a:p>
          <a:endParaRPr lang="en-US"/>
        </a:p>
      </dgm:t>
    </dgm:pt>
    <dgm:pt modelId="{E2F84CAC-9A0A-4157-A94D-CCDCC594AEAE}" type="pres">
      <dgm:prSet presAssocID="{D2884CE5-9107-4DFD-AF9A-5C3CB53FEBD4}" presName="level3hierChild" presStyleCnt="0"/>
      <dgm:spPr/>
    </dgm:pt>
    <dgm:pt modelId="{A5163107-330D-4A67-9C9F-268BC6B31112}" type="pres">
      <dgm:prSet presAssocID="{9C7B8ABB-FAFB-4C0B-B7EA-994F373CB087}" presName="conn2-1" presStyleLbl="parChTrans1D3" presStyleIdx="3" presStyleCnt="4"/>
      <dgm:spPr/>
      <dgm:t>
        <a:bodyPr/>
        <a:lstStyle/>
        <a:p>
          <a:endParaRPr lang="en-US"/>
        </a:p>
      </dgm:t>
    </dgm:pt>
    <dgm:pt modelId="{9C18C042-F460-4272-A85E-ADA5679C8B2E}" type="pres">
      <dgm:prSet presAssocID="{9C7B8ABB-FAFB-4C0B-B7EA-994F373CB087}" presName="connTx" presStyleLbl="parChTrans1D3" presStyleIdx="3" presStyleCnt="4"/>
      <dgm:spPr/>
      <dgm:t>
        <a:bodyPr/>
        <a:lstStyle/>
        <a:p>
          <a:endParaRPr lang="en-US"/>
        </a:p>
      </dgm:t>
    </dgm:pt>
    <dgm:pt modelId="{3B808F26-1126-4148-AC11-713139DD5C33}" type="pres">
      <dgm:prSet presAssocID="{BB448A4D-89CA-4EC5-9EE3-F878F14A9201}" presName="root2" presStyleCnt="0"/>
      <dgm:spPr/>
    </dgm:pt>
    <dgm:pt modelId="{99F60947-86DB-4317-890C-8E31D649744F}" type="pres">
      <dgm:prSet presAssocID="{BB448A4D-89CA-4EC5-9EE3-F878F14A9201}" presName="LevelTwoTextNode" presStyleLbl="node3" presStyleIdx="3" presStyleCnt="4" custLinFactX="36870" custLinFactNeighborX="100000" custLinFactNeighborY="-2090">
        <dgm:presLayoutVars>
          <dgm:chPref val="3"/>
        </dgm:presLayoutVars>
      </dgm:prSet>
      <dgm:spPr/>
      <dgm:t>
        <a:bodyPr/>
        <a:lstStyle/>
        <a:p>
          <a:endParaRPr lang="en-US"/>
        </a:p>
      </dgm:t>
    </dgm:pt>
    <dgm:pt modelId="{E200E2A1-0A83-494E-AB93-756E1092FFF0}" type="pres">
      <dgm:prSet presAssocID="{BB448A4D-89CA-4EC5-9EE3-F878F14A9201}" presName="level3hierChild" presStyleCnt="0"/>
      <dgm:spPr/>
    </dgm:pt>
  </dgm:ptLst>
  <dgm:cxnLst>
    <dgm:cxn modelId="{AFCA82C8-E70B-4CD4-8356-461613DF064D}" type="presOf" srcId="{3798876D-AE23-4284-A8BA-F288EFF4F2AE}" destId="{B02D0A52-7775-4628-9703-B0A16B545EF9}" srcOrd="0" destOrd="0" presId="urn:microsoft.com/office/officeart/2005/8/layout/hierarchy2"/>
    <dgm:cxn modelId="{B2744EC7-C802-402C-A786-84C1E572D6C0}" srcId="{D2884CE5-9107-4DFD-AF9A-5C3CB53FEBD4}" destId="{BB448A4D-89CA-4EC5-9EE3-F878F14A9201}" srcOrd="0" destOrd="0" parTransId="{9C7B8ABB-FAFB-4C0B-B7EA-994F373CB087}" sibTransId="{9649C467-608A-4A19-B05A-59E96C94DE55}"/>
    <dgm:cxn modelId="{7B28E9A8-E74F-4C32-98B5-715280895E53}" type="presOf" srcId="{9008F21E-8168-40D6-866A-2662003C7FCC}" destId="{EBCFB8C9-E094-4CFB-B8F2-B3175C0753F7}" srcOrd="0" destOrd="0" presId="urn:microsoft.com/office/officeart/2005/8/layout/hierarchy2"/>
    <dgm:cxn modelId="{F53CCCDF-17EB-4F5A-ADE1-856D2599667F}" type="presOf" srcId="{A29FA14F-5C3D-4371-B3E1-3F4577ADBCB4}" destId="{3430697C-5362-4329-BAAC-08738896BD31}" srcOrd="0" destOrd="0" presId="urn:microsoft.com/office/officeart/2005/8/layout/hierarchy2"/>
    <dgm:cxn modelId="{D1B718BF-CB2B-4776-BEFA-5F585FD1D75E}" type="presOf" srcId="{00AE1ED7-D17C-474E-8DE1-30776C6D0683}" destId="{9A0B57F9-C60F-48CB-99DE-97EA255A20F5}" srcOrd="0" destOrd="0" presId="urn:microsoft.com/office/officeart/2005/8/layout/hierarchy2"/>
    <dgm:cxn modelId="{DE029B03-43BB-4309-9013-24676C3004BE}" type="presOf" srcId="{9008F21E-8168-40D6-866A-2662003C7FCC}" destId="{88B8ED0C-3739-4455-BE07-682E80324F41}" srcOrd="1" destOrd="0" presId="urn:microsoft.com/office/officeart/2005/8/layout/hierarchy2"/>
    <dgm:cxn modelId="{ED21C235-FF51-440D-8DC4-E1C719365BEF}" type="presOf" srcId="{9C7B8ABB-FAFB-4C0B-B7EA-994F373CB087}" destId="{A5163107-330D-4A67-9C9F-268BC6B31112}" srcOrd="0" destOrd="0" presId="urn:microsoft.com/office/officeart/2005/8/layout/hierarchy2"/>
    <dgm:cxn modelId="{F8EBF051-7ED3-4016-B202-11A24FA5DC35}" type="presOf" srcId="{164319A7-3334-463D-9A98-E5D7EB20126D}" destId="{ED99760B-1F78-4536-AF4D-516DDFD6A863}" srcOrd="0" destOrd="0" presId="urn:microsoft.com/office/officeart/2005/8/layout/hierarchy2"/>
    <dgm:cxn modelId="{169833EF-426E-4ADB-988F-5354209BAAEC}" type="presOf" srcId="{DAE3B7CB-9374-4AE1-8B6E-D0ADA11900AA}" destId="{34824C9C-6EA6-4679-BB6D-E0DD4601DCE3}" srcOrd="0" destOrd="0" presId="urn:microsoft.com/office/officeart/2005/8/layout/hierarchy2"/>
    <dgm:cxn modelId="{6D1AA278-8CC5-402F-A3AA-758E5FA6EC9C}" type="presOf" srcId="{6EA08B73-B5B9-431F-AA25-70695D420907}" destId="{AB62BC3B-1734-4ACF-9BD1-2EEFD97E3308}" srcOrd="0" destOrd="0" presId="urn:microsoft.com/office/officeart/2005/8/layout/hierarchy2"/>
    <dgm:cxn modelId="{B4BB1B4B-FF7C-4899-A6D8-A22D2ACFB835}" type="presOf" srcId="{582E44BC-C50E-40DD-9E64-3AEE97122A8C}" destId="{A49CA8EB-1C03-49D5-A008-55824350BAB1}" srcOrd="0" destOrd="0" presId="urn:microsoft.com/office/officeart/2005/8/layout/hierarchy2"/>
    <dgm:cxn modelId="{24494196-32E6-40A5-BB47-9CA675427412}" srcId="{164319A7-3334-463D-9A98-E5D7EB20126D}" destId="{00AE1ED7-D17C-474E-8DE1-30776C6D0683}" srcOrd="0" destOrd="0" parTransId="{D07E1F24-913E-493B-BBE2-FD408B253464}" sibTransId="{048459A3-28C0-41AA-B89B-9AB824E110AB}"/>
    <dgm:cxn modelId="{941A86E3-7D50-4857-BB3C-FD0113A89829}" srcId="{0D6890CD-BE95-42C0-A2A1-2444AEE1C458}" destId="{6EA08B73-B5B9-431F-AA25-70695D420907}" srcOrd="1" destOrd="0" parTransId="{458E4D5B-D792-4044-BF9D-284E34B79F79}" sibTransId="{E463E235-1BB8-46FC-94A1-664ABA143EE7}"/>
    <dgm:cxn modelId="{B734D436-F750-4E69-8E4B-628DC0FD68B0}" type="presOf" srcId="{D07E1F24-913E-493B-BBE2-FD408B253464}" destId="{686136B2-0C7F-4C0F-82BB-4C29722554DC}" srcOrd="0" destOrd="0" presId="urn:microsoft.com/office/officeart/2005/8/layout/hierarchy2"/>
    <dgm:cxn modelId="{A819AD0C-0042-49EA-8016-DF38AD79899F}" type="presOf" srcId="{5D3CD385-4150-49F9-B389-CA64E1ABA946}" destId="{6E7EB3C7-ACF2-4408-AD73-E855F12B0F9B}" srcOrd="0" destOrd="0" presId="urn:microsoft.com/office/officeart/2005/8/layout/hierarchy2"/>
    <dgm:cxn modelId="{52FA6454-A61E-48CF-A3EE-92EFF9F8A667}" type="presOf" srcId="{A8EF9F92-8479-4C95-8C7C-CFD793831384}" destId="{DF41C675-01B8-4939-8D05-E118DF02C95A}" srcOrd="1" destOrd="0" presId="urn:microsoft.com/office/officeart/2005/8/layout/hierarchy2"/>
    <dgm:cxn modelId="{962DE770-BE7B-4617-AE5A-CB93028C9051}" type="presOf" srcId="{92178CBD-121B-4E7A-B480-56057F4B4C26}" destId="{599DABB7-7A24-4E00-8F5F-2764F1F11B5E}" srcOrd="0" destOrd="0" presId="urn:microsoft.com/office/officeart/2005/8/layout/hierarchy2"/>
    <dgm:cxn modelId="{6A6E094B-C3D4-40FD-B145-85F60485D1BB}" type="presOf" srcId="{D07E1F24-913E-493B-BBE2-FD408B253464}" destId="{5B49090F-952D-4DC8-8750-2DE70F185805}" srcOrd="1" destOrd="0" presId="urn:microsoft.com/office/officeart/2005/8/layout/hierarchy2"/>
    <dgm:cxn modelId="{85120489-8EC6-4F31-B5F6-1C331DB8F964}" type="presOf" srcId="{B2DA417D-D463-4C7F-8F19-77DFA2AE4836}" destId="{9114515F-BD70-41AA-B502-FA139CAFC008}" srcOrd="0" destOrd="0" presId="urn:microsoft.com/office/officeart/2005/8/layout/hierarchy2"/>
    <dgm:cxn modelId="{FC61DB3E-F702-46BE-AA68-78D7ABC7EB05}" type="presOf" srcId="{0C292F91-12C6-45D4-BEFD-204E9877452F}" destId="{E063D031-F977-47B4-A4E3-8BC8FF0D0E4C}" srcOrd="0" destOrd="0" presId="urn:microsoft.com/office/officeart/2005/8/layout/hierarchy2"/>
    <dgm:cxn modelId="{FA2BBCC4-9A36-4D80-8221-AF767A57BDCA}" type="presOf" srcId="{5D2F27CE-E192-4FE5-8E89-8443180E44CE}" destId="{751622E5-9D30-458B-B12F-7EC3C0C00A05}" srcOrd="0" destOrd="0" presId="urn:microsoft.com/office/officeart/2005/8/layout/hierarchy2"/>
    <dgm:cxn modelId="{E63428C0-E6A2-43E6-8DAB-DB73D7300DA9}" srcId="{0D6890CD-BE95-42C0-A2A1-2444AEE1C458}" destId="{D2884CE5-9107-4DFD-AF9A-5C3CB53FEBD4}" srcOrd="3" destOrd="0" parTransId="{9008F21E-8168-40D6-866A-2662003C7FCC}" sibTransId="{449B2EF7-5367-4B86-871D-121620A0E66C}"/>
    <dgm:cxn modelId="{BBF51A7E-829D-4160-9242-C6FDEE01EE74}" type="presOf" srcId="{5D2F27CE-E192-4FE5-8E89-8443180E44CE}" destId="{F687E8ED-A5ED-4E0F-B1E6-27B9195275E8}" srcOrd="1" destOrd="0" presId="urn:microsoft.com/office/officeart/2005/8/layout/hierarchy2"/>
    <dgm:cxn modelId="{BC04FBA9-829D-4D6B-9BC6-672DD06100EB}" type="presOf" srcId="{3798876D-AE23-4284-A8BA-F288EFF4F2AE}" destId="{7B8131A7-A0E2-42A4-BAD7-79B5FD2565C4}" srcOrd="1" destOrd="0" presId="urn:microsoft.com/office/officeart/2005/8/layout/hierarchy2"/>
    <dgm:cxn modelId="{5D83248D-424C-4BFD-8CB2-2E4ABCC78E20}" srcId="{164319A7-3334-463D-9A98-E5D7EB20126D}" destId="{5D3CD385-4150-49F9-B389-CA64E1ABA946}" srcOrd="1" destOrd="0" parTransId="{582E44BC-C50E-40DD-9E64-3AEE97122A8C}" sibTransId="{48F79A20-2F79-434A-B869-AAFFEAA67C9D}"/>
    <dgm:cxn modelId="{737B25C4-C3A8-4D15-BED9-0346D44C669C}" type="presOf" srcId="{A8EF9F92-8479-4C95-8C7C-CFD793831384}" destId="{88CC73CB-5403-4E2F-8E4B-7F3019E830A6}" srcOrd="0" destOrd="0" presId="urn:microsoft.com/office/officeart/2005/8/layout/hierarchy2"/>
    <dgm:cxn modelId="{447D19CE-7AC8-4F92-A82D-DADE11ED4CFE}" type="presOf" srcId="{632AAB34-D222-4DFC-A88A-1E7DA09FADBF}" destId="{9F751BFD-DC7F-479E-BF32-8FFBDB57E05C}" srcOrd="1" destOrd="0" presId="urn:microsoft.com/office/officeart/2005/8/layout/hierarchy2"/>
    <dgm:cxn modelId="{53686B5D-E7BA-4311-A213-F1D05ED930A5}" srcId="{00AE1ED7-D17C-474E-8DE1-30776C6D0683}" destId="{92178CBD-121B-4E7A-B480-56057F4B4C26}" srcOrd="0" destOrd="0" parTransId="{B2DA417D-D463-4C7F-8F19-77DFA2AE4836}" sibTransId="{957AF29B-8480-4B57-BBD0-1B597D5658F4}"/>
    <dgm:cxn modelId="{D189673F-C930-48FC-8D37-B25CABBF9543}" srcId="{0C292F91-12C6-45D4-BEFD-204E9877452F}" destId="{0D6890CD-BE95-42C0-A2A1-2444AEE1C458}" srcOrd="0" destOrd="0" parTransId="{31900BDD-EC1D-42C9-A91E-274525CF9C53}" sibTransId="{341FFB9B-1AA4-4F32-8830-F04BA3BA3C47}"/>
    <dgm:cxn modelId="{6F0BAFCF-769F-40EC-88E0-274CA05FB609}" type="presOf" srcId="{BB448A4D-89CA-4EC5-9EE3-F878F14A9201}" destId="{99F60947-86DB-4317-890C-8E31D649744F}" srcOrd="0" destOrd="0" presId="urn:microsoft.com/office/officeart/2005/8/layout/hierarchy2"/>
    <dgm:cxn modelId="{8A4D9F06-2FE2-4573-8DC0-F2053989F0D1}" type="presOf" srcId="{632AAB34-D222-4DFC-A88A-1E7DA09FADBF}" destId="{057DAE34-1046-44AF-96AB-B740CA80E375}" srcOrd="0" destOrd="0" presId="urn:microsoft.com/office/officeart/2005/8/layout/hierarchy2"/>
    <dgm:cxn modelId="{FAF34C62-7891-402D-A743-DE7F42EDF087}" type="presOf" srcId="{A08A550B-E21B-4DE4-9830-10424F11581D}" destId="{47FA2E5E-F6A4-4193-A979-E3A916ED1356}" srcOrd="0" destOrd="0" presId="urn:microsoft.com/office/officeart/2005/8/layout/hierarchy2"/>
    <dgm:cxn modelId="{79FC1EB1-25D6-4868-8F47-6BAD0E150CF9}" type="presOf" srcId="{B2DA417D-D463-4C7F-8F19-77DFA2AE4836}" destId="{87B4C2BC-C7FD-478F-9432-75653122491D}" srcOrd="1" destOrd="0" presId="urn:microsoft.com/office/officeart/2005/8/layout/hierarchy2"/>
    <dgm:cxn modelId="{D911BDD4-EBAC-4DC2-A683-B37508D4F2BB}" srcId="{164319A7-3334-463D-9A98-E5D7EB20126D}" destId="{DAE3B7CB-9374-4AE1-8B6E-D0ADA11900AA}" srcOrd="2" destOrd="0" parTransId="{632AAB34-D222-4DFC-A88A-1E7DA09FADBF}" sibTransId="{5E50BDD9-B75B-4C65-9FAF-FE852C0A87B3}"/>
    <dgm:cxn modelId="{FECF47BC-D08F-4995-90D5-7C6C763B1A3E}" type="presOf" srcId="{0D6890CD-BE95-42C0-A2A1-2444AEE1C458}" destId="{34E3D63F-EAE4-4857-A7DE-29B4CA6FE9C0}" srcOrd="0" destOrd="0" presId="urn:microsoft.com/office/officeart/2005/8/layout/hierarchy2"/>
    <dgm:cxn modelId="{8B627B4B-C920-40B5-A4FA-484968B5FD09}" srcId="{0D6890CD-BE95-42C0-A2A1-2444AEE1C458}" destId="{A29FA14F-5C3D-4371-B3E1-3F4577ADBCB4}" srcOrd="0" destOrd="0" parTransId="{3798876D-AE23-4284-A8BA-F288EFF4F2AE}" sibTransId="{E35A408A-D0CB-49ED-8115-99E185FB9ECF}"/>
    <dgm:cxn modelId="{2A438265-13C7-41C0-AD03-19BCEA75EE16}" type="presOf" srcId="{582E44BC-C50E-40DD-9E64-3AEE97122A8C}" destId="{19FF95C0-E97A-4D40-B80C-A46D5668DB80}" srcOrd="1" destOrd="0" presId="urn:microsoft.com/office/officeart/2005/8/layout/hierarchy2"/>
    <dgm:cxn modelId="{C213B3A7-702C-46E5-BF89-865AA7EB60BF}" type="presOf" srcId="{9C7B8ABB-FAFB-4C0B-B7EA-994F373CB087}" destId="{9C18C042-F460-4272-A85E-ADA5679C8B2E}" srcOrd="1" destOrd="0" presId="urn:microsoft.com/office/officeart/2005/8/layout/hierarchy2"/>
    <dgm:cxn modelId="{0866FB9D-3602-4290-B951-4B0188ABA4B4}" srcId="{5D3CD385-4150-49F9-B389-CA64E1ABA946}" destId="{A08A550B-E21B-4DE4-9830-10424F11581D}" srcOrd="0" destOrd="0" parTransId="{A8EF9F92-8479-4C95-8C7C-CFD793831384}" sibTransId="{1ABF459A-401C-4F74-B68D-853383B040B3}"/>
    <dgm:cxn modelId="{760C72C0-9D88-429B-BB88-E49C0987BE9D}" srcId="{0D6890CD-BE95-42C0-A2A1-2444AEE1C458}" destId="{164319A7-3334-463D-9A98-E5D7EB20126D}" srcOrd="2" destOrd="0" parTransId="{5D2F27CE-E192-4FE5-8E89-8443180E44CE}" sibTransId="{545D8586-645B-4516-A071-1D0CC58BC35D}"/>
    <dgm:cxn modelId="{CE067813-BB17-4540-A9B9-D9908358D35E}" type="presOf" srcId="{458E4D5B-D792-4044-BF9D-284E34B79F79}" destId="{28449857-98D5-472E-BC5E-331F7E2B8E65}" srcOrd="0" destOrd="0" presId="urn:microsoft.com/office/officeart/2005/8/layout/hierarchy2"/>
    <dgm:cxn modelId="{57509C0A-EB54-453A-9084-2625D157A1F2}" type="presOf" srcId="{D2884CE5-9107-4DFD-AF9A-5C3CB53FEBD4}" destId="{CCE9789B-B6B7-40AF-BE0D-79526CADB1FA}" srcOrd="0" destOrd="0" presId="urn:microsoft.com/office/officeart/2005/8/layout/hierarchy2"/>
    <dgm:cxn modelId="{9A283316-0D1C-4323-8F46-CBBA9922B342}" type="presOf" srcId="{458E4D5B-D792-4044-BF9D-284E34B79F79}" destId="{CC2F87E9-FF01-42CD-9D4A-6A765A99177F}" srcOrd="1" destOrd="0" presId="urn:microsoft.com/office/officeart/2005/8/layout/hierarchy2"/>
    <dgm:cxn modelId="{4B264D54-7E9A-451F-9F66-FCFD70B0DC86}" type="presParOf" srcId="{E063D031-F977-47B4-A4E3-8BC8FF0D0E4C}" destId="{E4B5B011-0EF3-4BFE-A2E1-FFC01A142468}" srcOrd="0" destOrd="0" presId="urn:microsoft.com/office/officeart/2005/8/layout/hierarchy2"/>
    <dgm:cxn modelId="{534EF66B-5059-41E4-AB85-405442E940DC}" type="presParOf" srcId="{E4B5B011-0EF3-4BFE-A2E1-FFC01A142468}" destId="{34E3D63F-EAE4-4857-A7DE-29B4CA6FE9C0}" srcOrd="0" destOrd="0" presId="urn:microsoft.com/office/officeart/2005/8/layout/hierarchy2"/>
    <dgm:cxn modelId="{53BD86D3-0C46-4D47-943F-6ED6AABE3665}" type="presParOf" srcId="{E4B5B011-0EF3-4BFE-A2E1-FFC01A142468}" destId="{61AE4645-86D3-429F-AEBA-8B7691A255C4}" srcOrd="1" destOrd="0" presId="urn:microsoft.com/office/officeart/2005/8/layout/hierarchy2"/>
    <dgm:cxn modelId="{CA5D276F-4765-4DA5-91FD-FA55EA33A267}" type="presParOf" srcId="{61AE4645-86D3-429F-AEBA-8B7691A255C4}" destId="{B02D0A52-7775-4628-9703-B0A16B545EF9}" srcOrd="0" destOrd="0" presId="urn:microsoft.com/office/officeart/2005/8/layout/hierarchy2"/>
    <dgm:cxn modelId="{213F139B-4D92-4A28-B3FF-3C6145D4F9AF}" type="presParOf" srcId="{B02D0A52-7775-4628-9703-B0A16B545EF9}" destId="{7B8131A7-A0E2-42A4-BAD7-79B5FD2565C4}" srcOrd="0" destOrd="0" presId="urn:microsoft.com/office/officeart/2005/8/layout/hierarchy2"/>
    <dgm:cxn modelId="{26FD3FCA-A744-4452-A93C-9CD9C4BFEF9C}" type="presParOf" srcId="{61AE4645-86D3-429F-AEBA-8B7691A255C4}" destId="{8B32CFA3-0506-425A-95B1-33D171F75001}" srcOrd="1" destOrd="0" presId="urn:microsoft.com/office/officeart/2005/8/layout/hierarchy2"/>
    <dgm:cxn modelId="{54136469-28C3-42AC-99A8-3D7A3DF1416B}" type="presParOf" srcId="{8B32CFA3-0506-425A-95B1-33D171F75001}" destId="{3430697C-5362-4329-BAAC-08738896BD31}" srcOrd="0" destOrd="0" presId="urn:microsoft.com/office/officeart/2005/8/layout/hierarchy2"/>
    <dgm:cxn modelId="{96B0E7FE-8E15-47FC-A41B-064AA9694866}" type="presParOf" srcId="{8B32CFA3-0506-425A-95B1-33D171F75001}" destId="{986B8E63-76AD-461C-8F2D-0EF34EED73F7}" srcOrd="1" destOrd="0" presId="urn:microsoft.com/office/officeart/2005/8/layout/hierarchy2"/>
    <dgm:cxn modelId="{06C0BD73-0A87-4635-8702-75548152062C}" type="presParOf" srcId="{61AE4645-86D3-429F-AEBA-8B7691A255C4}" destId="{28449857-98D5-472E-BC5E-331F7E2B8E65}" srcOrd="2" destOrd="0" presId="urn:microsoft.com/office/officeart/2005/8/layout/hierarchy2"/>
    <dgm:cxn modelId="{4840A44E-9D82-4AB3-9B25-6FC4EE581AF3}" type="presParOf" srcId="{28449857-98D5-472E-BC5E-331F7E2B8E65}" destId="{CC2F87E9-FF01-42CD-9D4A-6A765A99177F}" srcOrd="0" destOrd="0" presId="urn:microsoft.com/office/officeart/2005/8/layout/hierarchy2"/>
    <dgm:cxn modelId="{B9E76F8D-A9E9-4FE3-A271-12211B1553B6}" type="presParOf" srcId="{61AE4645-86D3-429F-AEBA-8B7691A255C4}" destId="{19068E3C-C5B5-42A8-9E23-AF21D71F9F56}" srcOrd="3" destOrd="0" presId="urn:microsoft.com/office/officeart/2005/8/layout/hierarchy2"/>
    <dgm:cxn modelId="{DCEB71F0-5CF8-44BA-9672-6B16B62BA46A}" type="presParOf" srcId="{19068E3C-C5B5-42A8-9E23-AF21D71F9F56}" destId="{AB62BC3B-1734-4ACF-9BD1-2EEFD97E3308}" srcOrd="0" destOrd="0" presId="urn:microsoft.com/office/officeart/2005/8/layout/hierarchy2"/>
    <dgm:cxn modelId="{99D0A710-FC74-4BD6-8B67-D41D10DA4F91}" type="presParOf" srcId="{19068E3C-C5B5-42A8-9E23-AF21D71F9F56}" destId="{64EAA0B5-45F0-4176-A1B7-39F86A2E7E8B}" srcOrd="1" destOrd="0" presId="urn:microsoft.com/office/officeart/2005/8/layout/hierarchy2"/>
    <dgm:cxn modelId="{41F4E322-709F-4008-B843-4ADC8C88A4D5}" type="presParOf" srcId="{61AE4645-86D3-429F-AEBA-8B7691A255C4}" destId="{751622E5-9D30-458B-B12F-7EC3C0C00A05}" srcOrd="4" destOrd="0" presId="urn:microsoft.com/office/officeart/2005/8/layout/hierarchy2"/>
    <dgm:cxn modelId="{251ADA64-7B9F-4DE2-827C-7ADFA5F6D20B}" type="presParOf" srcId="{751622E5-9D30-458B-B12F-7EC3C0C00A05}" destId="{F687E8ED-A5ED-4E0F-B1E6-27B9195275E8}" srcOrd="0" destOrd="0" presId="urn:microsoft.com/office/officeart/2005/8/layout/hierarchy2"/>
    <dgm:cxn modelId="{261DF18C-3C7D-4151-B0E6-1937504DF2FC}" type="presParOf" srcId="{61AE4645-86D3-429F-AEBA-8B7691A255C4}" destId="{A7575851-4508-480A-AA4E-187FC5AE4A31}" srcOrd="5" destOrd="0" presId="urn:microsoft.com/office/officeart/2005/8/layout/hierarchy2"/>
    <dgm:cxn modelId="{22CDC098-8EAD-45A2-B589-414B09671D9F}" type="presParOf" srcId="{A7575851-4508-480A-AA4E-187FC5AE4A31}" destId="{ED99760B-1F78-4536-AF4D-516DDFD6A863}" srcOrd="0" destOrd="0" presId="urn:microsoft.com/office/officeart/2005/8/layout/hierarchy2"/>
    <dgm:cxn modelId="{3AEE4C31-EFEA-4C8E-AD3E-3EBD85527347}" type="presParOf" srcId="{A7575851-4508-480A-AA4E-187FC5AE4A31}" destId="{A73FF01B-F37C-4C56-BB04-44DDE9630E9B}" srcOrd="1" destOrd="0" presId="urn:microsoft.com/office/officeart/2005/8/layout/hierarchy2"/>
    <dgm:cxn modelId="{6D2CCD64-29D6-49ED-8278-FBDB8EBB964B}" type="presParOf" srcId="{A73FF01B-F37C-4C56-BB04-44DDE9630E9B}" destId="{686136B2-0C7F-4C0F-82BB-4C29722554DC}" srcOrd="0" destOrd="0" presId="urn:microsoft.com/office/officeart/2005/8/layout/hierarchy2"/>
    <dgm:cxn modelId="{6AD9BFDC-A0A7-487A-AC10-9D01C3331DBE}" type="presParOf" srcId="{686136B2-0C7F-4C0F-82BB-4C29722554DC}" destId="{5B49090F-952D-4DC8-8750-2DE70F185805}" srcOrd="0" destOrd="0" presId="urn:microsoft.com/office/officeart/2005/8/layout/hierarchy2"/>
    <dgm:cxn modelId="{6751080B-D07E-4FC9-803A-C72B1998D27F}" type="presParOf" srcId="{A73FF01B-F37C-4C56-BB04-44DDE9630E9B}" destId="{A31342DA-5F45-4C2F-842C-D275843505AF}" srcOrd="1" destOrd="0" presId="urn:microsoft.com/office/officeart/2005/8/layout/hierarchy2"/>
    <dgm:cxn modelId="{71EC30D7-E723-48AB-8765-6E77E7F31C42}" type="presParOf" srcId="{A31342DA-5F45-4C2F-842C-D275843505AF}" destId="{9A0B57F9-C60F-48CB-99DE-97EA255A20F5}" srcOrd="0" destOrd="0" presId="urn:microsoft.com/office/officeart/2005/8/layout/hierarchy2"/>
    <dgm:cxn modelId="{8D3610AB-26DE-47EB-9A54-F0C318EFAA99}" type="presParOf" srcId="{A31342DA-5F45-4C2F-842C-D275843505AF}" destId="{011F0B3A-2860-4C64-B8DC-1367A97284D5}" srcOrd="1" destOrd="0" presId="urn:microsoft.com/office/officeart/2005/8/layout/hierarchy2"/>
    <dgm:cxn modelId="{B5D02D1D-43AE-46EE-A748-5CD14EA3F4C5}" type="presParOf" srcId="{011F0B3A-2860-4C64-B8DC-1367A97284D5}" destId="{9114515F-BD70-41AA-B502-FA139CAFC008}" srcOrd="0" destOrd="0" presId="urn:microsoft.com/office/officeart/2005/8/layout/hierarchy2"/>
    <dgm:cxn modelId="{7E7CE92B-4A2E-4720-AC93-9A600A4D4A17}" type="presParOf" srcId="{9114515F-BD70-41AA-B502-FA139CAFC008}" destId="{87B4C2BC-C7FD-478F-9432-75653122491D}" srcOrd="0" destOrd="0" presId="urn:microsoft.com/office/officeart/2005/8/layout/hierarchy2"/>
    <dgm:cxn modelId="{DA555766-4C58-4AA4-9279-140ECA1998F7}" type="presParOf" srcId="{011F0B3A-2860-4C64-B8DC-1367A97284D5}" destId="{7BE4A15C-4B91-40D2-BB00-F9282DFEF829}" srcOrd="1" destOrd="0" presId="urn:microsoft.com/office/officeart/2005/8/layout/hierarchy2"/>
    <dgm:cxn modelId="{D34072FA-CA7A-44C6-83CB-148489B81174}" type="presParOf" srcId="{7BE4A15C-4B91-40D2-BB00-F9282DFEF829}" destId="{599DABB7-7A24-4E00-8F5F-2764F1F11B5E}" srcOrd="0" destOrd="0" presId="urn:microsoft.com/office/officeart/2005/8/layout/hierarchy2"/>
    <dgm:cxn modelId="{58902719-E9BD-44FF-B548-30C40EA397AB}" type="presParOf" srcId="{7BE4A15C-4B91-40D2-BB00-F9282DFEF829}" destId="{54492BDE-1492-4027-8153-FEE398B93370}" srcOrd="1" destOrd="0" presId="urn:microsoft.com/office/officeart/2005/8/layout/hierarchy2"/>
    <dgm:cxn modelId="{F1F39C1C-B0BF-45D9-B9F1-6344DB08CE2C}" type="presParOf" srcId="{A73FF01B-F37C-4C56-BB04-44DDE9630E9B}" destId="{A49CA8EB-1C03-49D5-A008-55824350BAB1}" srcOrd="2" destOrd="0" presId="urn:microsoft.com/office/officeart/2005/8/layout/hierarchy2"/>
    <dgm:cxn modelId="{4DCBB94E-792A-46F7-BD83-79CD48E84B4C}" type="presParOf" srcId="{A49CA8EB-1C03-49D5-A008-55824350BAB1}" destId="{19FF95C0-E97A-4D40-B80C-A46D5668DB80}" srcOrd="0" destOrd="0" presId="urn:microsoft.com/office/officeart/2005/8/layout/hierarchy2"/>
    <dgm:cxn modelId="{9D14E5AD-1A52-40CE-8886-E9A783923C6F}" type="presParOf" srcId="{A73FF01B-F37C-4C56-BB04-44DDE9630E9B}" destId="{56C07F01-5512-41F5-A61B-3C0C531997C1}" srcOrd="3" destOrd="0" presId="urn:microsoft.com/office/officeart/2005/8/layout/hierarchy2"/>
    <dgm:cxn modelId="{AFA64794-ADD7-4D5B-B735-8A5E2807F832}" type="presParOf" srcId="{56C07F01-5512-41F5-A61B-3C0C531997C1}" destId="{6E7EB3C7-ACF2-4408-AD73-E855F12B0F9B}" srcOrd="0" destOrd="0" presId="urn:microsoft.com/office/officeart/2005/8/layout/hierarchy2"/>
    <dgm:cxn modelId="{D8C65182-D58D-4C87-8398-CF207F7A204A}" type="presParOf" srcId="{56C07F01-5512-41F5-A61B-3C0C531997C1}" destId="{7F7FBA05-D96B-4F1A-ADAD-A096A2706A70}" srcOrd="1" destOrd="0" presId="urn:microsoft.com/office/officeart/2005/8/layout/hierarchy2"/>
    <dgm:cxn modelId="{A22751E8-64A6-47FF-AD5A-B4B6E0AA84CB}" type="presParOf" srcId="{7F7FBA05-D96B-4F1A-ADAD-A096A2706A70}" destId="{88CC73CB-5403-4E2F-8E4B-7F3019E830A6}" srcOrd="0" destOrd="0" presId="urn:microsoft.com/office/officeart/2005/8/layout/hierarchy2"/>
    <dgm:cxn modelId="{32D29886-815E-4FC7-B18D-12F907FB1088}" type="presParOf" srcId="{88CC73CB-5403-4E2F-8E4B-7F3019E830A6}" destId="{DF41C675-01B8-4939-8D05-E118DF02C95A}" srcOrd="0" destOrd="0" presId="urn:microsoft.com/office/officeart/2005/8/layout/hierarchy2"/>
    <dgm:cxn modelId="{AF75EFE1-EAA5-41CA-A0C8-83DDC7403F98}" type="presParOf" srcId="{7F7FBA05-D96B-4F1A-ADAD-A096A2706A70}" destId="{E92873D3-6E98-4264-A6E6-C8E3FF5389AD}" srcOrd="1" destOrd="0" presId="urn:microsoft.com/office/officeart/2005/8/layout/hierarchy2"/>
    <dgm:cxn modelId="{DB15DFDA-CF8E-4A1C-BCA6-B9C35A828433}" type="presParOf" srcId="{E92873D3-6E98-4264-A6E6-C8E3FF5389AD}" destId="{47FA2E5E-F6A4-4193-A979-E3A916ED1356}" srcOrd="0" destOrd="0" presId="urn:microsoft.com/office/officeart/2005/8/layout/hierarchy2"/>
    <dgm:cxn modelId="{2585C442-B3D7-4281-B956-6F50FF4BADB2}" type="presParOf" srcId="{E92873D3-6E98-4264-A6E6-C8E3FF5389AD}" destId="{407B2B1E-4D0D-4775-93D4-1737A581187A}" srcOrd="1" destOrd="0" presId="urn:microsoft.com/office/officeart/2005/8/layout/hierarchy2"/>
    <dgm:cxn modelId="{A19FE9B1-CEED-49F2-8FD1-5F0C93AB1F8A}" type="presParOf" srcId="{A73FF01B-F37C-4C56-BB04-44DDE9630E9B}" destId="{057DAE34-1046-44AF-96AB-B740CA80E375}" srcOrd="4" destOrd="0" presId="urn:microsoft.com/office/officeart/2005/8/layout/hierarchy2"/>
    <dgm:cxn modelId="{0780AAA0-8688-40B7-AF74-0BC0C7BA155D}" type="presParOf" srcId="{057DAE34-1046-44AF-96AB-B740CA80E375}" destId="{9F751BFD-DC7F-479E-BF32-8FFBDB57E05C}" srcOrd="0" destOrd="0" presId="urn:microsoft.com/office/officeart/2005/8/layout/hierarchy2"/>
    <dgm:cxn modelId="{6EB9A6A0-7A70-4AE5-AB29-00EB018BC29B}" type="presParOf" srcId="{A73FF01B-F37C-4C56-BB04-44DDE9630E9B}" destId="{562B53A4-238E-4300-827A-4F59FB85DEC2}" srcOrd="5" destOrd="0" presId="urn:microsoft.com/office/officeart/2005/8/layout/hierarchy2"/>
    <dgm:cxn modelId="{DB27DC94-48D9-46D2-A1C4-8841F53938A4}" type="presParOf" srcId="{562B53A4-238E-4300-827A-4F59FB85DEC2}" destId="{34824C9C-6EA6-4679-BB6D-E0DD4601DCE3}" srcOrd="0" destOrd="0" presId="urn:microsoft.com/office/officeart/2005/8/layout/hierarchy2"/>
    <dgm:cxn modelId="{72830471-BDB3-4B7E-B761-F1B6A5A2711D}" type="presParOf" srcId="{562B53A4-238E-4300-827A-4F59FB85DEC2}" destId="{B9669BFD-3BA4-4668-8E78-690F7599F709}" srcOrd="1" destOrd="0" presId="urn:microsoft.com/office/officeart/2005/8/layout/hierarchy2"/>
    <dgm:cxn modelId="{2680980D-3ACA-43F5-BD91-0755B0CF235B}" type="presParOf" srcId="{61AE4645-86D3-429F-AEBA-8B7691A255C4}" destId="{EBCFB8C9-E094-4CFB-B8F2-B3175C0753F7}" srcOrd="6" destOrd="0" presId="urn:microsoft.com/office/officeart/2005/8/layout/hierarchy2"/>
    <dgm:cxn modelId="{7EC3440E-26C4-41BA-9076-782101AAD2D3}" type="presParOf" srcId="{EBCFB8C9-E094-4CFB-B8F2-B3175C0753F7}" destId="{88B8ED0C-3739-4455-BE07-682E80324F41}" srcOrd="0" destOrd="0" presId="urn:microsoft.com/office/officeart/2005/8/layout/hierarchy2"/>
    <dgm:cxn modelId="{25EBE526-A820-49D0-B214-44594A8A1BEE}" type="presParOf" srcId="{61AE4645-86D3-429F-AEBA-8B7691A255C4}" destId="{7718AC4B-33C8-4015-89E1-0AAA2B44683F}" srcOrd="7" destOrd="0" presId="urn:microsoft.com/office/officeart/2005/8/layout/hierarchy2"/>
    <dgm:cxn modelId="{0A014A51-274C-42A5-B58E-DE0349E17FF1}" type="presParOf" srcId="{7718AC4B-33C8-4015-89E1-0AAA2B44683F}" destId="{CCE9789B-B6B7-40AF-BE0D-79526CADB1FA}" srcOrd="0" destOrd="0" presId="urn:microsoft.com/office/officeart/2005/8/layout/hierarchy2"/>
    <dgm:cxn modelId="{F146FC63-D3AD-40DD-B4D4-1373C2304B86}" type="presParOf" srcId="{7718AC4B-33C8-4015-89E1-0AAA2B44683F}" destId="{E2F84CAC-9A0A-4157-A94D-CCDCC594AEAE}" srcOrd="1" destOrd="0" presId="urn:microsoft.com/office/officeart/2005/8/layout/hierarchy2"/>
    <dgm:cxn modelId="{717864E6-66E5-4A44-AEDC-4D4A971F8542}" type="presParOf" srcId="{E2F84CAC-9A0A-4157-A94D-CCDCC594AEAE}" destId="{A5163107-330D-4A67-9C9F-268BC6B31112}" srcOrd="0" destOrd="0" presId="urn:microsoft.com/office/officeart/2005/8/layout/hierarchy2"/>
    <dgm:cxn modelId="{44C19BE1-CFEE-4B85-B149-1EFAC2C9AA83}" type="presParOf" srcId="{A5163107-330D-4A67-9C9F-268BC6B31112}" destId="{9C18C042-F460-4272-A85E-ADA5679C8B2E}" srcOrd="0" destOrd="0" presId="urn:microsoft.com/office/officeart/2005/8/layout/hierarchy2"/>
    <dgm:cxn modelId="{D12B8142-F430-4CEA-97BF-45B994230146}" type="presParOf" srcId="{E2F84CAC-9A0A-4157-A94D-CCDCC594AEAE}" destId="{3B808F26-1126-4148-AC11-713139DD5C33}" srcOrd="1" destOrd="0" presId="urn:microsoft.com/office/officeart/2005/8/layout/hierarchy2"/>
    <dgm:cxn modelId="{BE27FF5E-5A17-44C4-8982-2D58D5F7E838}" type="presParOf" srcId="{3B808F26-1126-4148-AC11-713139DD5C33}" destId="{99F60947-86DB-4317-890C-8E31D649744F}" srcOrd="0" destOrd="0" presId="urn:microsoft.com/office/officeart/2005/8/layout/hierarchy2"/>
    <dgm:cxn modelId="{644F5FF3-47DE-4C64-A5EC-0F2AA5F7547A}" type="presParOf" srcId="{3B808F26-1126-4148-AC11-713139DD5C33}" destId="{E200E2A1-0A83-494E-AB93-756E1092FFF0}"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4E32AF-CEC4-4722-A12D-BC25C4E1218B}">
      <dsp:nvSpPr>
        <dsp:cNvPr id="0" name=""/>
        <dsp:cNvSpPr/>
      </dsp:nvSpPr>
      <dsp:spPr>
        <a:xfrm>
          <a:off x="0" y="794299"/>
          <a:ext cx="8353950" cy="1059066"/>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8F6491-7172-476F-A393-043A7EF794EE}">
      <dsp:nvSpPr>
        <dsp:cNvPr id="0" name=""/>
        <dsp:cNvSpPr/>
      </dsp:nvSpPr>
      <dsp:spPr>
        <a:xfrm>
          <a:off x="3762" y="0"/>
          <a:ext cx="1809886" cy="10590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lvl="0" algn="ctr" defTabSz="800100">
            <a:lnSpc>
              <a:spcPct val="90000"/>
            </a:lnSpc>
            <a:spcBef>
              <a:spcPct val="0"/>
            </a:spcBef>
            <a:spcAft>
              <a:spcPct val="35000"/>
            </a:spcAft>
          </a:pPr>
          <a:r>
            <a:rPr lang="en-US" sz="1800" kern="1200" dirty="0" smtClean="0">
              <a:solidFill>
                <a:srgbClr val="002060"/>
              </a:solidFill>
            </a:rPr>
            <a:t>Evaporation</a:t>
          </a:r>
          <a:endParaRPr lang="en-US" sz="1800" kern="1200" dirty="0">
            <a:solidFill>
              <a:srgbClr val="002060"/>
            </a:solidFill>
          </a:endParaRPr>
        </a:p>
      </dsp:txBody>
      <dsp:txXfrm>
        <a:off x="3762" y="0"/>
        <a:ext cx="1809886" cy="1059066"/>
      </dsp:txXfrm>
    </dsp:sp>
    <dsp:sp modelId="{1BB78CEE-D0CA-4590-B3DE-E5D8513624FA}">
      <dsp:nvSpPr>
        <dsp:cNvPr id="0" name=""/>
        <dsp:cNvSpPr/>
      </dsp:nvSpPr>
      <dsp:spPr>
        <a:xfrm>
          <a:off x="776322" y="1191449"/>
          <a:ext cx="264766" cy="264766"/>
        </a:xfrm>
        <a:prstGeom prst="ellipse">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429518-8FC3-4BA3-B01E-001C2E5E7229}">
      <dsp:nvSpPr>
        <dsp:cNvPr id="0" name=""/>
        <dsp:cNvSpPr/>
      </dsp:nvSpPr>
      <dsp:spPr>
        <a:xfrm>
          <a:off x="1904143" y="1588599"/>
          <a:ext cx="1809886" cy="10590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US" sz="1800" kern="1200" dirty="0" smtClean="0">
              <a:solidFill>
                <a:srgbClr val="002060"/>
              </a:solidFill>
            </a:rPr>
            <a:t>Transport through air masses</a:t>
          </a:r>
          <a:endParaRPr lang="en-US" sz="1800" kern="1200" dirty="0">
            <a:solidFill>
              <a:srgbClr val="002060"/>
            </a:solidFill>
          </a:endParaRPr>
        </a:p>
      </dsp:txBody>
      <dsp:txXfrm>
        <a:off x="1904143" y="1588599"/>
        <a:ext cx="1809886" cy="1059066"/>
      </dsp:txXfrm>
    </dsp:sp>
    <dsp:sp modelId="{3763E624-2645-4D8B-B137-384CFF70666C}">
      <dsp:nvSpPr>
        <dsp:cNvPr id="0" name=""/>
        <dsp:cNvSpPr/>
      </dsp:nvSpPr>
      <dsp:spPr>
        <a:xfrm>
          <a:off x="2676703" y="1191449"/>
          <a:ext cx="264766" cy="264766"/>
        </a:xfrm>
        <a:prstGeom prst="ellipse">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60AA76-4272-498A-B493-80ED4D2DCE23}">
      <dsp:nvSpPr>
        <dsp:cNvPr id="0" name=""/>
        <dsp:cNvSpPr/>
      </dsp:nvSpPr>
      <dsp:spPr>
        <a:xfrm>
          <a:off x="3804524" y="0"/>
          <a:ext cx="1809886" cy="10590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lvl="0" algn="ctr" defTabSz="800100">
            <a:lnSpc>
              <a:spcPct val="90000"/>
            </a:lnSpc>
            <a:spcBef>
              <a:spcPct val="0"/>
            </a:spcBef>
            <a:spcAft>
              <a:spcPct val="35000"/>
            </a:spcAft>
          </a:pPr>
          <a:r>
            <a:rPr lang="en-US" sz="1800" kern="1200" dirty="0" smtClean="0">
              <a:solidFill>
                <a:srgbClr val="002060"/>
              </a:solidFill>
            </a:rPr>
            <a:t>Precipitation under proper conditions</a:t>
          </a:r>
          <a:endParaRPr lang="en-US" sz="1800" kern="1200" dirty="0">
            <a:solidFill>
              <a:srgbClr val="002060"/>
            </a:solidFill>
          </a:endParaRPr>
        </a:p>
      </dsp:txBody>
      <dsp:txXfrm>
        <a:off x="3804524" y="0"/>
        <a:ext cx="1809886" cy="1059066"/>
      </dsp:txXfrm>
    </dsp:sp>
    <dsp:sp modelId="{58BEADBF-C7B3-450D-8768-DB6762D19053}">
      <dsp:nvSpPr>
        <dsp:cNvPr id="0" name=""/>
        <dsp:cNvSpPr/>
      </dsp:nvSpPr>
      <dsp:spPr>
        <a:xfrm>
          <a:off x="4577084" y="1191449"/>
          <a:ext cx="264766" cy="264766"/>
        </a:xfrm>
        <a:prstGeom prst="ellipse">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F3A174-CD3D-4806-B4A1-35BDC46F5684}">
      <dsp:nvSpPr>
        <dsp:cNvPr id="0" name=""/>
        <dsp:cNvSpPr/>
      </dsp:nvSpPr>
      <dsp:spPr>
        <a:xfrm>
          <a:off x="5704905" y="1588599"/>
          <a:ext cx="1809886" cy="10590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US" sz="1800" kern="1200" dirty="0" smtClean="0">
              <a:solidFill>
                <a:srgbClr val="002060"/>
              </a:solidFill>
            </a:rPr>
            <a:t>Distribution of rain water in several ways</a:t>
          </a:r>
          <a:endParaRPr lang="en-US" sz="1800" kern="1200" dirty="0">
            <a:solidFill>
              <a:srgbClr val="002060"/>
            </a:solidFill>
          </a:endParaRPr>
        </a:p>
      </dsp:txBody>
      <dsp:txXfrm>
        <a:off x="5704905" y="1588599"/>
        <a:ext cx="1809886" cy="1059066"/>
      </dsp:txXfrm>
    </dsp:sp>
    <dsp:sp modelId="{AF0C6150-2F8C-4C71-8048-36C7E565EFFA}">
      <dsp:nvSpPr>
        <dsp:cNvPr id="0" name=""/>
        <dsp:cNvSpPr/>
      </dsp:nvSpPr>
      <dsp:spPr>
        <a:xfrm>
          <a:off x="6477465" y="1191449"/>
          <a:ext cx="264766" cy="264766"/>
        </a:xfrm>
        <a:prstGeom prst="ellipse">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B1DAD5-D4B8-439C-B1FD-3C6F2BF6CAA6}" type="datetimeFigureOut">
              <a:rPr lang="en-US" smtClean="0"/>
              <a:t>9/5/2016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94D771-7A75-4B19-928E-2B006BAB7D38}" type="slidenum">
              <a:rPr lang="en-US" smtClean="0"/>
              <a:t>‹#›</a:t>
            </a:fld>
            <a:endParaRPr lang="en-US"/>
          </a:p>
        </p:txBody>
      </p:sp>
    </p:spTree>
    <p:extLst>
      <p:ext uri="{BB962C8B-B14F-4D97-AF65-F5344CB8AC3E}">
        <p14:creationId xmlns:p14="http://schemas.microsoft.com/office/powerpoint/2010/main" val="317782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94D771-7A75-4B19-928E-2B006BAB7D38}" type="slidenum">
              <a:rPr lang="en-US" smtClean="0"/>
              <a:t>5</a:t>
            </a:fld>
            <a:endParaRPr lang="en-US"/>
          </a:p>
        </p:txBody>
      </p:sp>
    </p:spTree>
    <p:extLst>
      <p:ext uri="{BB962C8B-B14F-4D97-AF65-F5344CB8AC3E}">
        <p14:creationId xmlns:p14="http://schemas.microsoft.com/office/powerpoint/2010/main" val="4236769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B6FCFF-6AB0-4178-B9E2-80409804F11E}"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2132440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B6FCFF-6AB0-4178-B9E2-80409804F11E}"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2530092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B6FCFF-6AB0-4178-B9E2-80409804F11E}"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B3771-C4A2-4CFD-83EE-9734C6E9706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99434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B6FCFF-6AB0-4178-B9E2-80409804F11E}"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2469665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B6FCFF-6AB0-4178-B9E2-80409804F11E}"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B3771-C4A2-4CFD-83EE-9734C6E9706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71699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B6FCFF-6AB0-4178-B9E2-80409804F11E}"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1093366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B6FCFF-6AB0-4178-B9E2-80409804F11E}"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1295965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B6FCFF-6AB0-4178-B9E2-80409804F11E}"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1087545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B6FCFF-6AB0-4178-B9E2-80409804F11E}"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685268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B6FCFF-6AB0-4178-B9E2-80409804F11E}"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1881569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2B6FCFF-6AB0-4178-B9E2-80409804F11E}" type="datetimeFigureOut">
              <a:rPr lang="en-US" smtClean="0"/>
              <a:t>9/5/2016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3115853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B6FCFF-6AB0-4178-B9E2-80409804F11E}" type="datetimeFigureOut">
              <a:rPr lang="en-US" smtClean="0"/>
              <a:t>9/5/2016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756387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B6FCFF-6AB0-4178-B9E2-80409804F11E}" type="datetimeFigureOut">
              <a:rPr lang="en-US" smtClean="0"/>
              <a:t>9/5/2016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1307857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6FCFF-6AB0-4178-B9E2-80409804F11E}" type="datetimeFigureOut">
              <a:rPr lang="en-US" smtClean="0"/>
              <a:t>9/5/2016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708046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B6FCFF-6AB0-4178-B9E2-80409804F11E}" type="datetimeFigureOut">
              <a:rPr lang="en-US" smtClean="0"/>
              <a:t>9/5/2016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1B3771-C4A2-4CFD-83EE-9734C6E97065}" type="slidenum">
              <a:rPr lang="en-US" smtClean="0"/>
              <a:t>‹#›</a:t>
            </a:fld>
            <a:endParaRPr lang="en-US"/>
          </a:p>
        </p:txBody>
      </p:sp>
    </p:spTree>
    <p:extLst>
      <p:ext uri="{BB962C8B-B14F-4D97-AF65-F5344CB8AC3E}">
        <p14:creationId xmlns:p14="http://schemas.microsoft.com/office/powerpoint/2010/main" val="2215204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1B3771-C4A2-4CFD-83EE-9734C6E97065}" type="slidenum">
              <a:rPr lang="en-US" smtClean="0"/>
              <a:t>‹#›</a:t>
            </a:fld>
            <a:endParaRPr lang="en-US"/>
          </a:p>
        </p:txBody>
      </p:sp>
      <p:sp>
        <p:nvSpPr>
          <p:cNvPr id="5" name="Date Placeholder 4"/>
          <p:cNvSpPr>
            <a:spLocks noGrp="1"/>
          </p:cNvSpPr>
          <p:nvPr>
            <p:ph type="dt" sz="half" idx="10"/>
          </p:nvPr>
        </p:nvSpPr>
        <p:spPr/>
        <p:txBody>
          <a:bodyPr/>
          <a:lstStyle/>
          <a:p>
            <a:fld id="{C2B6FCFF-6AB0-4178-B9E2-80409804F11E}" type="datetimeFigureOut">
              <a:rPr lang="en-US" smtClean="0"/>
              <a:t>9/5/2016</a:t>
            </a:fld>
            <a:endParaRPr lang="en-US"/>
          </a:p>
        </p:txBody>
      </p:sp>
    </p:spTree>
    <p:extLst>
      <p:ext uri="{BB962C8B-B14F-4D97-AF65-F5344CB8AC3E}">
        <p14:creationId xmlns:p14="http://schemas.microsoft.com/office/powerpoint/2010/main" val="3585865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2B6FCFF-6AB0-4178-B9E2-80409804F11E}" type="datetimeFigureOut">
              <a:rPr lang="en-US" smtClean="0"/>
              <a:t>9/5/2016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51B3771-C4A2-4CFD-83EE-9734C6E97065}" type="slidenum">
              <a:rPr lang="en-US" smtClean="0"/>
              <a:t>‹#›</a:t>
            </a:fld>
            <a:endParaRPr lang="en-US"/>
          </a:p>
        </p:txBody>
      </p:sp>
    </p:spTree>
    <p:extLst>
      <p:ext uri="{BB962C8B-B14F-4D97-AF65-F5344CB8AC3E}">
        <p14:creationId xmlns:p14="http://schemas.microsoft.com/office/powerpoint/2010/main" val="113259506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7.gif"/><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3419" y="166303"/>
            <a:ext cx="7766936" cy="1646302"/>
          </a:xfrm>
        </p:spPr>
        <p:txBody>
          <a:bodyPr/>
          <a:lstStyle/>
          <a:p>
            <a:r>
              <a:rPr lang="en-US" dirty="0" smtClean="0"/>
              <a:t>ENGINEERING HYDROLOGY</a:t>
            </a:r>
            <a:endParaRPr lang="en-US" dirty="0"/>
          </a:p>
        </p:txBody>
      </p:sp>
      <p:sp>
        <p:nvSpPr>
          <p:cNvPr id="3" name="Subtitle 2"/>
          <p:cNvSpPr>
            <a:spLocks noGrp="1"/>
          </p:cNvSpPr>
          <p:nvPr>
            <p:ph type="subTitle" idx="1"/>
          </p:nvPr>
        </p:nvSpPr>
        <p:spPr>
          <a:xfrm>
            <a:off x="1397883" y="1798952"/>
            <a:ext cx="7766936" cy="1096899"/>
          </a:xfrm>
        </p:spPr>
        <p:txBody>
          <a:bodyPr>
            <a:normAutofit/>
          </a:bodyPr>
          <a:lstStyle/>
          <a:p>
            <a:r>
              <a:rPr lang="en-US" sz="2400" b="1" dirty="0" smtClean="0">
                <a:solidFill>
                  <a:srgbClr val="00B0F0"/>
                </a:solidFill>
              </a:rPr>
              <a:t>CE-332</a:t>
            </a:r>
          </a:p>
          <a:p>
            <a:r>
              <a:rPr lang="en-US" sz="2400" b="1" dirty="0" smtClean="0">
                <a:solidFill>
                  <a:srgbClr val="00B0F0"/>
                </a:solidFill>
              </a:rPr>
              <a:t>LECTURE 1</a:t>
            </a:r>
            <a:endParaRPr lang="en-US" sz="2400" b="1" dirty="0">
              <a:solidFill>
                <a:srgbClr val="00B0F0"/>
              </a:solidFill>
            </a:endParaRPr>
          </a:p>
        </p:txBody>
      </p:sp>
      <p:pic>
        <p:nvPicPr>
          <p:cNvPr id="1028" name="Picture 4" descr="Image result for engineering hydrolog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7145" y="2009192"/>
            <a:ext cx="5057870" cy="4443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41625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HYDROLOGICAL PROCESSES</a:t>
            </a:r>
            <a:endParaRPr lang="en-US" dirty="0"/>
          </a:p>
        </p:txBody>
      </p:sp>
      <p:sp>
        <p:nvSpPr>
          <p:cNvPr id="3" name="Content Placeholder 2"/>
          <p:cNvSpPr>
            <a:spLocks noGrp="1"/>
          </p:cNvSpPr>
          <p:nvPr>
            <p:ph idx="1"/>
          </p:nvPr>
        </p:nvSpPr>
        <p:spPr>
          <a:xfrm>
            <a:off x="677334" y="1732547"/>
            <a:ext cx="8596668" cy="4645699"/>
          </a:xfrm>
        </p:spPr>
        <p:txBody>
          <a:bodyPr>
            <a:normAutofit/>
          </a:bodyPr>
          <a:lstStyle/>
          <a:p>
            <a:r>
              <a:rPr lang="en-US" sz="2000" dirty="0" smtClean="0">
                <a:solidFill>
                  <a:srgbClr val="0070C0"/>
                </a:solidFill>
              </a:rPr>
              <a:t>Precipitation</a:t>
            </a:r>
            <a:r>
              <a:rPr lang="en-US" dirty="0" smtClean="0"/>
              <a:t>: A process in which the moisture reaches the surface of earth from atmosphere. It is basic hydrological input. There are many forms of precipitation e.g., rainfall, snow and many others to be discussed in coming lectures</a:t>
            </a:r>
          </a:p>
          <a:p>
            <a:r>
              <a:rPr lang="en-US" sz="2000" dirty="0" smtClean="0">
                <a:solidFill>
                  <a:srgbClr val="0070C0"/>
                </a:solidFill>
              </a:rPr>
              <a:t>Canopy interception</a:t>
            </a:r>
            <a:r>
              <a:rPr lang="en-US" dirty="0">
                <a:solidFill>
                  <a:prstClr val="black">
                    <a:lumMod val="75000"/>
                    <a:lumOff val="25000"/>
                  </a:prstClr>
                </a:solidFill>
              </a:rPr>
              <a:t>: is the rainfall that is intercepted by the canopy of a tree and successively evaporates from the leaves</a:t>
            </a:r>
            <a:r>
              <a:rPr lang="en-US" dirty="0" smtClean="0">
                <a:solidFill>
                  <a:prstClr val="black">
                    <a:lumMod val="75000"/>
                    <a:lumOff val="25000"/>
                  </a:prstClr>
                </a:solidFill>
              </a:rPr>
              <a:t>.</a:t>
            </a:r>
          </a:p>
          <a:p>
            <a:r>
              <a:rPr lang="en-US" sz="2000" dirty="0" smtClean="0">
                <a:solidFill>
                  <a:srgbClr val="0070C0"/>
                </a:solidFill>
              </a:rPr>
              <a:t>Evaporation</a:t>
            </a:r>
            <a:r>
              <a:rPr lang="en-US" dirty="0" smtClean="0">
                <a:solidFill>
                  <a:prstClr val="black">
                    <a:lumMod val="75000"/>
                    <a:lumOff val="25000"/>
                  </a:prstClr>
                </a:solidFill>
              </a:rPr>
              <a:t>: transformation of water from the surface of earth </a:t>
            </a:r>
            <a:r>
              <a:rPr lang="en-US" dirty="0">
                <a:solidFill>
                  <a:prstClr val="black">
                    <a:lumMod val="75000"/>
                    <a:lumOff val="25000"/>
                  </a:prstClr>
                </a:solidFill>
              </a:rPr>
              <a:t>t</a:t>
            </a:r>
            <a:r>
              <a:rPr lang="en-US" dirty="0" smtClean="0">
                <a:solidFill>
                  <a:prstClr val="black">
                    <a:lumMod val="75000"/>
                    <a:lumOff val="25000"/>
                  </a:prstClr>
                </a:solidFill>
              </a:rPr>
              <a:t>o the atmosphere. It is the reverse process of precipitation.</a:t>
            </a:r>
          </a:p>
          <a:p>
            <a:r>
              <a:rPr lang="en-US" sz="2000" dirty="0" smtClean="0">
                <a:solidFill>
                  <a:srgbClr val="0070C0"/>
                </a:solidFill>
              </a:rPr>
              <a:t>Transpiration</a:t>
            </a:r>
            <a:r>
              <a:rPr lang="en-US" dirty="0" smtClean="0">
                <a:solidFill>
                  <a:prstClr val="black">
                    <a:lumMod val="75000"/>
                    <a:lumOff val="25000"/>
                  </a:prstClr>
                </a:solidFill>
              </a:rPr>
              <a:t>: Evaporation through plants. The water which is transpired is below the surface of earth. Roots suck it and then through plants sent into atmosphere.</a:t>
            </a:r>
          </a:p>
          <a:p>
            <a:r>
              <a:rPr lang="en-US" dirty="0" smtClean="0">
                <a:solidFill>
                  <a:prstClr val="black">
                    <a:lumMod val="75000"/>
                    <a:lumOff val="25000"/>
                  </a:prstClr>
                </a:solidFill>
              </a:rPr>
              <a:t>60% water of precipitation is lost into atmosphere by </a:t>
            </a:r>
            <a:r>
              <a:rPr lang="en-US" dirty="0" err="1" smtClean="0">
                <a:solidFill>
                  <a:prstClr val="black">
                    <a:lumMod val="75000"/>
                    <a:lumOff val="25000"/>
                  </a:prstClr>
                </a:solidFill>
              </a:rPr>
              <a:t>evapo</a:t>
            </a:r>
            <a:r>
              <a:rPr lang="en-US" dirty="0" smtClean="0">
                <a:solidFill>
                  <a:prstClr val="black">
                    <a:lumMod val="75000"/>
                    <a:lumOff val="25000"/>
                  </a:prstClr>
                </a:solidFill>
              </a:rPr>
              <a:t>-transpiration</a:t>
            </a:r>
          </a:p>
          <a:p>
            <a:endParaRPr lang="en-US" dirty="0" smtClean="0">
              <a:solidFill>
                <a:prstClr val="black">
                  <a:lumMod val="75000"/>
                  <a:lumOff val="25000"/>
                </a:prstClr>
              </a:solidFill>
            </a:endParaRPr>
          </a:p>
        </p:txBody>
      </p:sp>
    </p:spTree>
    <p:extLst>
      <p:ext uri="{BB962C8B-B14F-4D97-AF65-F5344CB8AC3E}">
        <p14:creationId xmlns:p14="http://schemas.microsoft.com/office/powerpoint/2010/main" val="7887487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HYDROLOGICAL PROCESSES</a:t>
            </a:r>
            <a:endParaRPr lang="en-US" dirty="0"/>
          </a:p>
        </p:txBody>
      </p:sp>
      <p:sp>
        <p:nvSpPr>
          <p:cNvPr id="3" name="Content Placeholder 2"/>
          <p:cNvSpPr>
            <a:spLocks noGrp="1"/>
          </p:cNvSpPr>
          <p:nvPr>
            <p:ph idx="1"/>
          </p:nvPr>
        </p:nvSpPr>
        <p:spPr>
          <a:xfrm>
            <a:off x="677334" y="1700463"/>
            <a:ext cx="8596668" cy="4645699"/>
          </a:xfrm>
        </p:spPr>
        <p:txBody>
          <a:bodyPr>
            <a:normAutofit/>
          </a:bodyPr>
          <a:lstStyle/>
          <a:p>
            <a:r>
              <a:rPr lang="en-US" sz="2000" dirty="0" smtClean="0">
                <a:solidFill>
                  <a:srgbClr val="0070C0"/>
                </a:solidFill>
              </a:rPr>
              <a:t>Infiltration</a:t>
            </a:r>
            <a:r>
              <a:rPr lang="en-US" dirty="0" smtClean="0"/>
              <a:t>:  fraction of rain water penetrates into the ground is called infiltrate and process is known as infiltration. Land cover should be permeable.</a:t>
            </a:r>
          </a:p>
          <a:p>
            <a:r>
              <a:rPr lang="en-US" sz="2000" dirty="0" smtClean="0">
                <a:solidFill>
                  <a:srgbClr val="0070C0"/>
                </a:solidFill>
              </a:rPr>
              <a:t>Depression Storage</a:t>
            </a:r>
            <a:r>
              <a:rPr lang="en-US" dirty="0" smtClean="0">
                <a:solidFill>
                  <a:prstClr val="black">
                    <a:lumMod val="75000"/>
                    <a:lumOff val="25000"/>
                  </a:prstClr>
                </a:solidFill>
              </a:rPr>
              <a:t>: water filled in depression is called depression storage. It depends on unevenness of the surface.</a:t>
            </a:r>
          </a:p>
          <a:p>
            <a:r>
              <a:rPr lang="en-US" sz="2000" dirty="0" smtClean="0">
                <a:solidFill>
                  <a:srgbClr val="0070C0"/>
                </a:solidFill>
              </a:rPr>
              <a:t>Surface runoff</a:t>
            </a:r>
            <a:r>
              <a:rPr lang="en-US" dirty="0" smtClean="0">
                <a:solidFill>
                  <a:prstClr val="black">
                    <a:lumMod val="75000"/>
                    <a:lumOff val="25000"/>
                  </a:prstClr>
                </a:solidFill>
              </a:rPr>
              <a:t>: Rest of water that moves on the ground surface is called surface runoff. This depends on slope and amount of precipitation.</a:t>
            </a:r>
          </a:p>
          <a:p>
            <a:r>
              <a:rPr lang="en-US" sz="2000" dirty="0" smtClean="0">
                <a:solidFill>
                  <a:srgbClr val="0070C0"/>
                </a:solidFill>
              </a:rPr>
              <a:t>Sub-surface Flow</a:t>
            </a:r>
            <a:r>
              <a:rPr lang="en-US" dirty="0" smtClean="0">
                <a:solidFill>
                  <a:prstClr val="black">
                    <a:lumMod val="75000"/>
                    <a:lumOff val="25000"/>
                  </a:prstClr>
                </a:solidFill>
              </a:rPr>
              <a:t>: Infiltrated water that moves in the unsaturated zone of the soil is sub-surface flow. Also called as interflow. It moves towards the rivers. It depends on the soil type and its stratification in the area.</a:t>
            </a:r>
          </a:p>
          <a:p>
            <a:r>
              <a:rPr lang="en-US" sz="2000" dirty="0" smtClean="0">
                <a:solidFill>
                  <a:srgbClr val="0070C0"/>
                </a:solidFill>
              </a:rPr>
              <a:t>Ground water </a:t>
            </a:r>
            <a:r>
              <a:rPr lang="en-US" sz="2000" dirty="0">
                <a:solidFill>
                  <a:srgbClr val="0070C0"/>
                </a:solidFill>
              </a:rPr>
              <a:t>Flow</a:t>
            </a:r>
            <a:r>
              <a:rPr lang="en-US" dirty="0">
                <a:solidFill>
                  <a:prstClr val="black">
                    <a:lumMod val="75000"/>
                    <a:lumOff val="25000"/>
                  </a:prstClr>
                </a:solidFill>
              </a:rPr>
              <a:t>: Flow of water in the </a:t>
            </a:r>
            <a:r>
              <a:rPr lang="en-US" dirty="0" smtClean="0">
                <a:solidFill>
                  <a:prstClr val="black">
                    <a:lumMod val="75000"/>
                    <a:lumOff val="25000"/>
                  </a:prstClr>
                </a:solidFill>
              </a:rPr>
              <a:t>saturated zone of soil, below ground water table. Darcy’s equation is applicable.</a:t>
            </a:r>
            <a:endParaRPr lang="en-US" dirty="0">
              <a:solidFill>
                <a:prstClr val="black">
                  <a:lumMod val="75000"/>
                  <a:lumOff val="25000"/>
                </a:prstClr>
              </a:solidFill>
            </a:endParaRPr>
          </a:p>
          <a:p>
            <a:r>
              <a:rPr lang="en-US" sz="2000" dirty="0" smtClean="0">
                <a:solidFill>
                  <a:srgbClr val="0070C0"/>
                </a:solidFill>
              </a:rPr>
              <a:t>River Flow</a:t>
            </a:r>
            <a:r>
              <a:rPr lang="en-US" dirty="0" smtClean="0">
                <a:solidFill>
                  <a:prstClr val="black">
                    <a:lumMod val="75000"/>
                    <a:lumOff val="25000"/>
                  </a:prstClr>
                </a:solidFill>
              </a:rPr>
              <a:t>: Flow of water in the rivers</a:t>
            </a:r>
            <a:endParaRPr lang="en-US" dirty="0">
              <a:solidFill>
                <a:prstClr val="black">
                  <a:lumMod val="75000"/>
                  <a:lumOff val="25000"/>
                </a:prstClr>
              </a:solidFill>
            </a:endParaRPr>
          </a:p>
          <a:p>
            <a:pPr lvl="1"/>
            <a:endParaRPr lang="en-US" dirty="0" smtClean="0">
              <a:solidFill>
                <a:prstClr val="black">
                  <a:lumMod val="75000"/>
                  <a:lumOff val="25000"/>
                </a:prstClr>
              </a:solidFill>
            </a:endParaRPr>
          </a:p>
          <a:p>
            <a:pPr lvl="1"/>
            <a:endParaRPr lang="en-US" dirty="0" smtClean="0">
              <a:solidFill>
                <a:prstClr val="black">
                  <a:lumMod val="75000"/>
                  <a:lumOff val="25000"/>
                </a:prstClr>
              </a:solidFill>
            </a:endParaRPr>
          </a:p>
          <a:p>
            <a:endParaRPr lang="en-US" dirty="0" smtClean="0">
              <a:solidFill>
                <a:prstClr val="black">
                  <a:lumMod val="75000"/>
                  <a:lumOff val="25000"/>
                </a:prstClr>
              </a:solidFill>
            </a:endParaRPr>
          </a:p>
        </p:txBody>
      </p:sp>
    </p:spTree>
    <p:extLst>
      <p:ext uri="{BB962C8B-B14F-4D97-AF65-F5344CB8AC3E}">
        <p14:creationId xmlns:p14="http://schemas.microsoft.com/office/powerpoint/2010/main" val="19639275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 BUDGET</a:t>
            </a:r>
            <a:endParaRPr lang="en-US" dirty="0"/>
          </a:p>
        </p:txBody>
      </p:sp>
      <p:sp>
        <p:nvSpPr>
          <p:cNvPr id="3" name="Content Placeholder 2"/>
          <p:cNvSpPr>
            <a:spLocks noGrp="1"/>
          </p:cNvSpPr>
          <p:nvPr>
            <p:ph idx="1"/>
          </p:nvPr>
        </p:nvSpPr>
        <p:spPr>
          <a:xfrm>
            <a:off x="395765" y="1740083"/>
            <a:ext cx="8596668" cy="3880773"/>
          </a:xfrm>
        </p:spPr>
        <p:txBody>
          <a:bodyPr/>
          <a:lstStyle/>
          <a:p>
            <a:r>
              <a:rPr lang="en-US" dirty="0" smtClean="0"/>
              <a:t>It is a balance between inflows, outflows and change in storage in a given time</a:t>
            </a:r>
          </a:p>
          <a:p>
            <a:r>
              <a:rPr lang="en-US" dirty="0" smtClean="0"/>
              <a:t>A</a:t>
            </a:r>
            <a:r>
              <a:rPr lang="en-US" dirty="0"/>
              <a:t> </a:t>
            </a:r>
            <a:r>
              <a:rPr lang="en-US" b="1" dirty="0"/>
              <a:t>water budget</a:t>
            </a:r>
            <a:r>
              <a:rPr lang="en-US" dirty="0"/>
              <a:t> reflects the relationship between input and output of </a:t>
            </a:r>
            <a:r>
              <a:rPr lang="en-US" b="1" dirty="0"/>
              <a:t>water</a:t>
            </a:r>
            <a:r>
              <a:rPr lang="en-US" dirty="0"/>
              <a:t> through a region</a:t>
            </a:r>
            <a:endParaRPr lang="en-US" dirty="0" smtClean="0"/>
          </a:p>
          <a:p>
            <a:r>
              <a:rPr lang="en-US" dirty="0" smtClean="0"/>
              <a:t>Total quantity of water available to earth is finite and indestructible</a:t>
            </a:r>
          </a:p>
          <a:p>
            <a:r>
              <a:rPr lang="en-US" dirty="0" smtClean="0"/>
              <a:t>Global hydrologic system may be considered as closed</a:t>
            </a:r>
          </a:p>
          <a:p>
            <a:r>
              <a:rPr lang="en-US" dirty="0" smtClean="0"/>
              <a:t>Open hydrologic sub-systems are abundant. For example, </a:t>
            </a:r>
            <a:r>
              <a:rPr lang="en-US" dirty="0"/>
              <a:t>Rivers are dynamic, open systems. They take water from the global hydrological cycle, use it in their own local hydrological cycle and then return the water to the global </a:t>
            </a:r>
            <a:r>
              <a:rPr lang="en-US" dirty="0" smtClean="0"/>
              <a:t>cycle.</a:t>
            </a:r>
          </a:p>
          <a:p>
            <a:r>
              <a:rPr lang="en-US" dirty="0" smtClean="0"/>
              <a:t>For any system water budget can be established</a:t>
            </a:r>
          </a:p>
          <a:p>
            <a:endParaRPr lang="en-US" dirty="0"/>
          </a:p>
        </p:txBody>
      </p:sp>
      <p:sp>
        <p:nvSpPr>
          <p:cNvPr id="4" name="TextBox 3"/>
          <p:cNvSpPr txBox="1"/>
          <p:nvPr/>
        </p:nvSpPr>
        <p:spPr>
          <a:xfrm>
            <a:off x="8710863" y="577514"/>
            <a:ext cx="3481137" cy="2862322"/>
          </a:xfrm>
          <a:prstGeom prst="rect">
            <a:avLst/>
          </a:prstGeom>
          <a:solidFill>
            <a:schemeClr val="accent1">
              <a:lumMod val="40000"/>
              <a:lumOff val="60000"/>
            </a:schemeClr>
          </a:solidFill>
        </p:spPr>
        <p:txBody>
          <a:bodyPr wrap="square" rtlCol="0">
            <a:spAutoFit/>
          </a:bodyPr>
          <a:lstStyle/>
          <a:p>
            <a:r>
              <a:rPr lang="en-US" dirty="0">
                <a:solidFill>
                  <a:schemeClr val="accent4">
                    <a:lumMod val="75000"/>
                  </a:schemeClr>
                </a:solidFill>
              </a:rPr>
              <a:t>About 71 percent of the Earth's surface is water-covered, and the </a:t>
            </a:r>
            <a:r>
              <a:rPr lang="en-US" dirty="0" smtClean="0">
                <a:solidFill>
                  <a:schemeClr val="accent4">
                    <a:lumMod val="75000"/>
                  </a:schemeClr>
                </a:solidFill>
              </a:rPr>
              <a:t>oceans hold </a:t>
            </a:r>
            <a:r>
              <a:rPr lang="en-US" dirty="0">
                <a:solidFill>
                  <a:schemeClr val="accent4">
                    <a:lumMod val="75000"/>
                  </a:schemeClr>
                </a:solidFill>
              </a:rPr>
              <a:t>about 96.5 percent of all Earth's </a:t>
            </a:r>
            <a:r>
              <a:rPr lang="en-US" dirty="0" smtClean="0">
                <a:solidFill>
                  <a:schemeClr val="accent4">
                    <a:lumMod val="75000"/>
                  </a:schemeClr>
                </a:solidFill>
              </a:rPr>
              <a:t>water</a:t>
            </a:r>
          </a:p>
          <a:p>
            <a:endParaRPr lang="en-US" dirty="0" smtClean="0">
              <a:solidFill>
                <a:schemeClr val="accent4">
                  <a:lumMod val="75000"/>
                </a:schemeClr>
              </a:solidFill>
            </a:endParaRPr>
          </a:p>
          <a:p>
            <a:r>
              <a:rPr lang="en-US" dirty="0" smtClean="0">
                <a:solidFill>
                  <a:schemeClr val="accent4">
                    <a:lumMod val="75000"/>
                  </a:schemeClr>
                </a:solidFill>
              </a:rPr>
              <a:t>Total water:1,386,000,000(km</a:t>
            </a:r>
            <a:r>
              <a:rPr lang="en-US" baseline="30000" dirty="0" smtClean="0">
                <a:solidFill>
                  <a:schemeClr val="accent4">
                    <a:lumMod val="75000"/>
                  </a:schemeClr>
                </a:solidFill>
              </a:rPr>
              <a:t>3</a:t>
            </a:r>
            <a:r>
              <a:rPr lang="en-US" dirty="0" smtClean="0">
                <a:solidFill>
                  <a:schemeClr val="accent4">
                    <a:lumMod val="75000"/>
                  </a:schemeClr>
                </a:solidFill>
              </a:rPr>
              <a:t>)</a:t>
            </a:r>
          </a:p>
          <a:p>
            <a:r>
              <a:rPr lang="en-US" dirty="0" smtClean="0">
                <a:solidFill>
                  <a:schemeClr val="accent4">
                    <a:lumMod val="75000"/>
                  </a:schemeClr>
                </a:solidFill>
              </a:rPr>
              <a:t>Fresh Water:</a:t>
            </a:r>
            <a:r>
              <a:rPr lang="en-US" dirty="0">
                <a:solidFill>
                  <a:schemeClr val="accent4">
                    <a:lumMod val="75000"/>
                  </a:schemeClr>
                </a:solidFill>
              </a:rPr>
              <a:t>10,633,450 </a:t>
            </a:r>
            <a:r>
              <a:rPr lang="en-US" dirty="0" smtClean="0">
                <a:solidFill>
                  <a:schemeClr val="accent4">
                    <a:lumMod val="75000"/>
                  </a:schemeClr>
                </a:solidFill>
              </a:rPr>
              <a:t>km</a:t>
            </a:r>
            <a:r>
              <a:rPr lang="en-US" baseline="30000" dirty="0" smtClean="0">
                <a:solidFill>
                  <a:schemeClr val="accent4">
                    <a:lumMod val="75000"/>
                  </a:schemeClr>
                </a:solidFill>
              </a:rPr>
              <a:t>3</a:t>
            </a:r>
          </a:p>
          <a:p>
            <a:r>
              <a:rPr lang="en-US" dirty="0" smtClean="0">
                <a:solidFill>
                  <a:schemeClr val="accent4">
                    <a:lumMod val="75000"/>
                  </a:schemeClr>
                </a:solidFill>
              </a:rPr>
              <a:t>Rivers &amp; Lakes: </a:t>
            </a:r>
            <a:r>
              <a:rPr lang="en-US" dirty="0">
                <a:solidFill>
                  <a:schemeClr val="accent4">
                    <a:lumMod val="75000"/>
                  </a:schemeClr>
                </a:solidFill>
              </a:rPr>
              <a:t>93,113 </a:t>
            </a:r>
            <a:r>
              <a:rPr lang="en-US" dirty="0" smtClean="0">
                <a:solidFill>
                  <a:schemeClr val="accent4">
                    <a:lumMod val="75000"/>
                  </a:schemeClr>
                </a:solidFill>
              </a:rPr>
              <a:t>km</a:t>
            </a:r>
            <a:r>
              <a:rPr lang="en-US" baseline="30000" dirty="0" smtClean="0">
                <a:solidFill>
                  <a:schemeClr val="accent4">
                    <a:lumMod val="75000"/>
                  </a:schemeClr>
                </a:solidFill>
              </a:rPr>
              <a:t>3</a:t>
            </a:r>
          </a:p>
          <a:p>
            <a:r>
              <a:rPr lang="en-US" dirty="0" smtClean="0">
                <a:solidFill>
                  <a:schemeClr val="accent4">
                    <a:lumMod val="75000"/>
                  </a:schemeClr>
                </a:solidFill>
              </a:rPr>
              <a:t>Atmospheric water:</a:t>
            </a:r>
            <a:r>
              <a:rPr lang="en-US" dirty="0">
                <a:solidFill>
                  <a:schemeClr val="accent4">
                    <a:lumMod val="75000"/>
                  </a:schemeClr>
                </a:solidFill>
              </a:rPr>
              <a:t>12,900 </a:t>
            </a:r>
            <a:r>
              <a:rPr lang="en-US" dirty="0" smtClean="0">
                <a:solidFill>
                  <a:schemeClr val="accent4">
                    <a:lumMod val="75000"/>
                  </a:schemeClr>
                </a:solidFill>
              </a:rPr>
              <a:t>km</a:t>
            </a:r>
            <a:r>
              <a:rPr lang="en-US" baseline="30000" dirty="0" smtClean="0">
                <a:solidFill>
                  <a:schemeClr val="accent4">
                    <a:lumMod val="75000"/>
                  </a:schemeClr>
                </a:solidFill>
              </a:rPr>
              <a:t>3</a:t>
            </a:r>
          </a:p>
          <a:p>
            <a:r>
              <a:rPr lang="en-US" dirty="0" smtClean="0">
                <a:solidFill>
                  <a:schemeClr val="accent4">
                    <a:lumMod val="75000"/>
                  </a:schemeClr>
                </a:solidFill>
              </a:rPr>
              <a:t>Source: USGS Website</a:t>
            </a:r>
            <a:endParaRPr lang="en-US" dirty="0">
              <a:solidFill>
                <a:schemeClr val="accent4">
                  <a:lumMod val="75000"/>
                </a:schemeClr>
              </a:solidFill>
            </a:endParaRPr>
          </a:p>
        </p:txBody>
      </p:sp>
    </p:spTree>
    <p:extLst>
      <p:ext uri="{BB962C8B-B14F-4D97-AF65-F5344CB8AC3E}">
        <p14:creationId xmlns:p14="http://schemas.microsoft.com/office/powerpoint/2010/main" val="6070468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 BUDGET</a:t>
            </a:r>
            <a:endParaRPr lang="en-US"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77664" y="1176544"/>
            <a:ext cx="7290926" cy="5513675"/>
          </a:xfrm>
        </p:spPr>
      </p:pic>
    </p:spTree>
    <p:extLst>
      <p:ext uri="{BB962C8B-B14F-4D97-AF65-F5344CB8AC3E}">
        <p14:creationId xmlns:p14="http://schemas.microsoft.com/office/powerpoint/2010/main" val="7515143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 BUDGET</a:t>
            </a:r>
            <a:br>
              <a:rPr lang="en-US" dirty="0" smtClean="0"/>
            </a:br>
            <a:r>
              <a:rPr lang="en-US" sz="2400" dirty="0" smtClean="0">
                <a:solidFill>
                  <a:srgbClr val="002060"/>
                </a:solidFill>
              </a:rPr>
              <a:t>(Region selection)</a:t>
            </a:r>
            <a:endParaRPr lang="en-US" sz="2400" dirty="0">
              <a:solidFill>
                <a:srgbClr val="002060"/>
              </a:solidFill>
            </a:endParaRPr>
          </a:p>
        </p:txBody>
      </p:sp>
      <p:sp>
        <p:nvSpPr>
          <p:cNvPr id="3" name="Content Placeholder 2"/>
          <p:cNvSpPr>
            <a:spLocks noGrp="1"/>
          </p:cNvSpPr>
          <p:nvPr>
            <p:ph idx="1"/>
          </p:nvPr>
        </p:nvSpPr>
        <p:spPr/>
        <p:txBody>
          <a:bodyPr/>
          <a:lstStyle/>
          <a:p>
            <a:r>
              <a:rPr lang="en-US" dirty="0" smtClean="0"/>
              <a:t>A region is selected and budget is developed for that region. These regions may be</a:t>
            </a:r>
          </a:p>
          <a:p>
            <a:pPr lvl="1"/>
            <a:r>
              <a:rPr lang="en-US" dirty="0" smtClean="0"/>
              <a:t>Topographically defined (</a:t>
            </a:r>
            <a:r>
              <a:rPr lang="en-US" dirty="0" err="1" smtClean="0"/>
              <a:t>e.g</a:t>
            </a:r>
            <a:r>
              <a:rPr lang="en-US" dirty="0" smtClean="0"/>
              <a:t>, watersheds and river basins)</a:t>
            </a:r>
          </a:p>
          <a:p>
            <a:pPr lvl="1"/>
            <a:r>
              <a:rPr lang="en-US" dirty="0" smtClean="0"/>
              <a:t>Politically specified (e.g., country or city limits)</a:t>
            </a:r>
          </a:p>
          <a:p>
            <a:pPr lvl="1"/>
            <a:r>
              <a:rPr lang="en-US" dirty="0" smtClean="0"/>
              <a:t>Or chosen on some other grounds</a:t>
            </a:r>
          </a:p>
          <a:p>
            <a:pPr marL="457200" lvl="1" indent="0">
              <a:buNone/>
            </a:pPr>
            <a:endParaRPr lang="en-US" dirty="0" smtClean="0"/>
          </a:p>
          <a:p>
            <a:r>
              <a:rPr lang="en-US" dirty="0" smtClean="0"/>
              <a:t>Water Shed : an area or ridge of land which contribute its water to some river, basins or seas</a:t>
            </a:r>
          </a:p>
          <a:p>
            <a:r>
              <a:rPr lang="en-US" dirty="0" smtClean="0"/>
              <a:t>Watershed Boundary:  line or boundary that separates the water flowing to different rivers, basins or seas</a:t>
            </a:r>
            <a:endParaRPr lang="en-US" dirty="0"/>
          </a:p>
        </p:txBody>
      </p:sp>
    </p:spTree>
    <p:extLst>
      <p:ext uri="{BB962C8B-B14F-4D97-AF65-F5344CB8AC3E}">
        <p14:creationId xmlns:p14="http://schemas.microsoft.com/office/powerpoint/2010/main" val="38146790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SHED</a:t>
            </a:r>
            <a:endParaRPr lang="en-US" dirty="0"/>
          </a:p>
        </p:txBody>
      </p:sp>
      <p:pic>
        <p:nvPicPr>
          <p:cNvPr id="4098" name="Picture 2" descr="Image result for watersh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9642" y="1288718"/>
            <a:ext cx="6817895" cy="49941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93964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 BUDGET</a:t>
            </a:r>
            <a:endParaRPr lang="en-US"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77664" y="1176544"/>
            <a:ext cx="7290926" cy="5513675"/>
          </a:xfrm>
        </p:spPr>
      </p:pic>
    </p:spTree>
    <p:extLst>
      <p:ext uri="{BB962C8B-B14F-4D97-AF65-F5344CB8AC3E}">
        <p14:creationId xmlns:p14="http://schemas.microsoft.com/office/powerpoint/2010/main" val="23796648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165" y="192505"/>
            <a:ext cx="8596668" cy="1320800"/>
          </a:xfrm>
        </p:spPr>
        <p:txBody>
          <a:bodyPr/>
          <a:lstStyle/>
          <a:p>
            <a:r>
              <a:rPr lang="en-US" dirty="0" smtClean="0"/>
              <a:t>HYDROLOGIC BUDGET</a:t>
            </a:r>
            <a:endParaRPr lang="en-US" dirty="0"/>
          </a:p>
        </p:txBody>
      </p:sp>
      <p:graphicFrame>
        <p:nvGraphicFramePr>
          <p:cNvPr id="4" name="Diagram 3"/>
          <p:cNvGraphicFramePr/>
          <p:nvPr>
            <p:extLst>
              <p:ext uri="{D42A27DB-BD31-4B8C-83A1-F6EECF244321}">
                <p14:modId xmlns:p14="http://schemas.microsoft.com/office/powerpoint/2010/main" val="2307933044"/>
              </p:ext>
            </p:extLst>
          </p:nvPr>
        </p:nvGraphicFramePr>
        <p:xfrm>
          <a:off x="850232" y="2152135"/>
          <a:ext cx="7491663" cy="4360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4106779" y="1555721"/>
            <a:ext cx="308098" cy="369332"/>
          </a:xfrm>
          <a:prstGeom prst="rect">
            <a:avLst/>
          </a:prstGeom>
          <a:solidFill>
            <a:schemeClr val="accent1"/>
          </a:solidFill>
        </p:spPr>
        <p:txBody>
          <a:bodyPr wrap="none" rtlCol="0">
            <a:spAutoFit/>
          </a:bodyPr>
          <a:lstStyle/>
          <a:p>
            <a:r>
              <a:rPr lang="en-US" dirty="0" smtClean="0">
                <a:solidFill>
                  <a:schemeClr val="bg1"/>
                </a:solidFill>
              </a:rPr>
              <a:t>E</a:t>
            </a:r>
            <a:endParaRPr lang="en-US" dirty="0">
              <a:solidFill>
                <a:schemeClr val="bg1"/>
              </a:solidFill>
            </a:endParaRPr>
          </a:p>
        </p:txBody>
      </p:sp>
      <p:sp>
        <p:nvSpPr>
          <p:cNvPr id="10" name="TextBox 9"/>
          <p:cNvSpPr txBox="1"/>
          <p:nvPr/>
        </p:nvSpPr>
        <p:spPr>
          <a:xfrm>
            <a:off x="4770334" y="2413974"/>
            <a:ext cx="442750" cy="369332"/>
          </a:xfrm>
          <a:prstGeom prst="rect">
            <a:avLst/>
          </a:prstGeom>
          <a:solidFill>
            <a:schemeClr val="accent1"/>
          </a:solidFill>
        </p:spPr>
        <p:txBody>
          <a:bodyPr wrap="none" rtlCol="0">
            <a:spAutoFit/>
          </a:bodyPr>
          <a:lstStyle/>
          <a:p>
            <a:r>
              <a:rPr lang="en-US" dirty="0" smtClean="0">
                <a:solidFill>
                  <a:schemeClr val="bg1"/>
                </a:solidFill>
              </a:rPr>
              <a:t>ET</a:t>
            </a:r>
            <a:endParaRPr lang="en-US" dirty="0">
              <a:solidFill>
                <a:schemeClr val="bg1"/>
              </a:solidFill>
            </a:endParaRPr>
          </a:p>
        </p:txBody>
      </p:sp>
      <p:cxnSp>
        <p:nvCxnSpPr>
          <p:cNvPr id="14" name="Elbow Connector 13"/>
          <p:cNvCxnSpPr/>
          <p:nvPr/>
        </p:nvCxnSpPr>
        <p:spPr>
          <a:xfrm rot="5400000" flipH="1" flipV="1">
            <a:off x="4266147" y="2787658"/>
            <a:ext cx="585536" cy="57683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3753853" y="3705727"/>
            <a:ext cx="25714" cy="6256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Elbow Connector 20"/>
          <p:cNvCxnSpPr>
            <a:endCxn id="6" idx="1"/>
          </p:cNvCxnSpPr>
          <p:nvPr/>
        </p:nvCxnSpPr>
        <p:spPr>
          <a:xfrm rot="5400000" flipH="1" flipV="1">
            <a:off x="3642136" y="1852105"/>
            <a:ext cx="576361" cy="35292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200274" y="2451769"/>
            <a:ext cx="442750" cy="369332"/>
          </a:xfrm>
          <a:prstGeom prst="rect">
            <a:avLst/>
          </a:prstGeom>
          <a:solidFill>
            <a:schemeClr val="accent1"/>
          </a:solidFill>
        </p:spPr>
        <p:txBody>
          <a:bodyPr wrap="none" rtlCol="0">
            <a:spAutoFit/>
          </a:bodyPr>
          <a:lstStyle/>
          <a:p>
            <a:r>
              <a:rPr lang="en-US" dirty="0" smtClean="0">
                <a:solidFill>
                  <a:schemeClr val="bg1"/>
                </a:solidFill>
              </a:rPr>
              <a:t>ET</a:t>
            </a:r>
            <a:endParaRPr lang="en-US" dirty="0">
              <a:solidFill>
                <a:schemeClr val="bg1"/>
              </a:solidFill>
            </a:endParaRPr>
          </a:p>
        </p:txBody>
      </p:sp>
      <p:cxnSp>
        <p:nvCxnSpPr>
          <p:cNvPr id="23" name="Elbow Connector 22"/>
          <p:cNvCxnSpPr>
            <a:endCxn id="22" idx="1"/>
          </p:cNvCxnSpPr>
          <p:nvPr/>
        </p:nvCxnSpPr>
        <p:spPr>
          <a:xfrm rot="5400000" flipH="1" flipV="1">
            <a:off x="5735630" y="2748154"/>
            <a:ext cx="576362" cy="35292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pic>
        <p:nvPicPr>
          <p:cNvPr id="6146" name="Picture 2" descr="Image result for precipitation in hydrology"/>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98259" y="1395663"/>
            <a:ext cx="3793741" cy="4211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86530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 BUDGET</a:t>
            </a:r>
            <a:br>
              <a:rPr lang="en-US" dirty="0" smtClean="0"/>
            </a:br>
            <a:r>
              <a:rPr lang="en-US" sz="2800" dirty="0" smtClean="0">
                <a:solidFill>
                  <a:srgbClr val="0070C0"/>
                </a:solidFill>
              </a:rPr>
              <a:t>(Inflows)</a:t>
            </a:r>
            <a:endParaRPr lang="en-US" dirty="0">
              <a:solidFill>
                <a:srgbClr val="0070C0"/>
              </a:solidFill>
            </a:endParaRPr>
          </a:p>
        </p:txBody>
      </p:sp>
      <p:sp>
        <p:nvSpPr>
          <p:cNvPr id="3" name="Content Placeholder 2"/>
          <p:cNvSpPr>
            <a:spLocks noGrp="1"/>
          </p:cNvSpPr>
          <p:nvPr>
            <p:ph idx="1"/>
          </p:nvPr>
        </p:nvSpPr>
        <p:spPr>
          <a:xfrm>
            <a:off x="677334" y="2160589"/>
            <a:ext cx="5161992" cy="3880773"/>
          </a:xfrm>
        </p:spPr>
        <p:txBody>
          <a:bodyPr>
            <a:normAutofit/>
          </a:bodyPr>
          <a:lstStyle/>
          <a:p>
            <a:r>
              <a:rPr lang="en-US" sz="2400" dirty="0" smtClean="0"/>
              <a:t>Precipitation (P)</a:t>
            </a:r>
          </a:p>
          <a:p>
            <a:r>
              <a:rPr lang="en-US" sz="2400" dirty="0" smtClean="0"/>
              <a:t>Infiltration (I)</a:t>
            </a:r>
          </a:p>
          <a:p>
            <a:r>
              <a:rPr lang="en-US" sz="2400" dirty="0" smtClean="0"/>
              <a:t>From a water channel entering in the area (R</a:t>
            </a:r>
            <a:r>
              <a:rPr lang="en-US" sz="2400" baseline="-25000" dirty="0" smtClean="0"/>
              <a:t>1</a:t>
            </a:r>
            <a:r>
              <a:rPr lang="en-US" sz="2400" dirty="0" smtClean="0"/>
              <a:t>)</a:t>
            </a:r>
          </a:p>
          <a:p>
            <a:r>
              <a:rPr lang="en-US" sz="2400" dirty="0" smtClean="0"/>
              <a:t>Ground water flowing into the area from adjoining areas (G</a:t>
            </a:r>
            <a:r>
              <a:rPr lang="en-US" sz="2400" baseline="-25000" dirty="0" smtClean="0"/>
              <a:t>1</a:t>
            </a:r>
            <a:r>
              <a:rPr lang="en-US" sz="2400" dirty="0" smtClean="0"/>
              <a:t>)</a:t>
            </a:r>
          </a:p>
          <a:p>
            <a:r>
              <a:rPr lang="en-US" sz="2400" dirty="0" smtClean="0"/>
              <a:t>Ground water effluent to a surface stream (</a:t>
            </a:r>
            <a:r>
              <a:rPr lang="en-US" sz="2400" dirty="0" err="1" smtClean="0"/>
              <a:t>R</a:t>
            </a:r>
            <a:r>
              <a:rPr lang="en-US" sz="2400" baseline="-25000" dirty="0" err="1" smtClean="0"/>
              <a:t>g</a:t>
            </a:r>
            <a:r>
              <a:rPr lang="en-US" sz="2400" dirty="0" smtClean="0"/>
              <a:t>)</a:t>
            </a:r>
          </a:p>
          <a:p>
            <a:pPr marL="0" indent="0">
              <a:buNone/>
            </a:pPr>
            <a:endParaRPr lang="en-US" dirty="0"/>
          </a:p>
        </p:txBody>
      </p:sp>
      <p:pic>
        <p:nvPicPr>
          <p:cNvPr id="9218" name="Picture 2" descr="Image result for Hydrologic budg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26215" y="1160379"/>
            <a:ext cx="3827385" cy="46993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39943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HYDROLOGIC BUDGET</a:t>
            </a:r>
            <a:br>
              <a:rPr lang="en-US" dirty="0"/>
            </a:br>
            <a:r>
              <a:rPr lang="en-US" sz="2800" dirty="0" smtClean="0">
                <a:solidFill>
                  <a:srgbClr val="0070C0"/>
                </a:solidFill>
              </a:rPr>
              <a:t>(Outflows</a:t>
            </a:r>
            <a:r>
              <a:rPr lang="en-US" sz="2800" dirty="0">
                <a:solidFill>
                  <a:srgbClr val="0070C0"/>
                </a:solidFill>
              </a:rPr>
              <a:t>)</a:t>
            </a:r>
            <a:endParaRPr lang="en-US" dirty="0"/>
          </a:p>
        </p:txBody>
      </p:sp>
      <p:sp>
        <p:nvSpPr>
          <p:cNvPr id="3" name="Content Placeholder 2"/>
          <p:cNvSpPr>
            <a:spLocks noGrp="1"/>
          </p:cNvSpPr>
          <p:nvPr>
            <p:ph idx="1"/>
          </p:nvPr>
        </p:nvSpPr>
        <p:spPr/>
        <p:txBody>
          <a:bodyPr/>
          <a:lstStyle/>
          <a:p>
            <a:r>
              <a:rPr lang="en-US" dirty="0" smtClean="0"/>
              <a:t>Surface Runoff</a:t>
            </a:r>
          </a:p>
          <a:p>
            <a:r>
              <a:rPr lang="en-US" dirty="0" smtClean="0"/>
              <a:t>Export through water channel (R</a:t>
            </a:r>
            <a:r>
              <a:rPr lang="en-US" baseline="-25000" dirty="0" smtClean="0"/>
              <a:t>2</a:t>
            </a:r>
            <a:r>
              <a:rPr lang="en-US" dirty="0" smtClean="0"/>
              <a:t>)</a:t>
            </a:r>
          </a:p>
          <a:p>
            <a:r>
              <a:rPr lang="en-US" dirty="0" smtClean="0"/>
              <a:t>Evaporation</a:t>
            </a:r>
          </a:p>
          <a:p>
            <a:pPr lvl="1"/>
            <a:r>
              <a:rPr lang="en-US" dirty="0"/>
              <a:t>From ground (</a:t>
            </a:r>
            <a:r>
              <a:rPr lang="en-US" dirty="0" err="1"/>
              <a:t>E</a:t>
            </a:r>
            <a:r>
              <a:rPr lang="en-US" baseline="-25000" dirty="0" err="1"/>
              <a:t>g</a:t>
            </a:r>
            <a:r>
              <a:rPr lang="en-US" dirty="0"/>
              <a:t>)</a:t>
            </a:r>
          </a:p>
          <a:p>
            <a:pPr lvl="1"/>
            <a:r>
              <a:rPr lang="en-US" dirty="0"/>
              <a:t>From </a:t>
            </a:r>
            <a:r>
              <a:rPr lang="en-US" dirty="0" smtClean="0"/>
              <a:t>Surface(</a:t>
            </a:r>
            <a:r>
              <a:rPr lang="en-US" dirty="0" err="1" smtClean="0"/>
              <a:t>E</a:t>
            </a:r>
            <a:r>
              <a:rPr lang="en-US" baseline="-25000" dirty="0" err="1" smtClean="0"/>
              <a:t>s</a:t>
            </a:r>
            <a:r>
              <a:rPr lang="en-US" dirty="0"/>
              <a:t>)</a:t>
            </a:r>
          </a:p>
          <a:p>
            <a:r>
              <a:rPr lang="en-US" dirty="0" smtClean="0"/>
              <a:t>Transpiration</a:t>
            </a:r>
          </a:p>
          <a:p>
            <a:pPr lvl="1"/>
            <a:r>
              <a:rPr lang="en-US" dirty="0"/>
              <a:t>From ground (</a:t>
            </a:r>
            <a:r>
              <a:rPr lang="en-US" dirty="0" err="1"/>
              <a:t>T</a:t>
            </a:r>
            <a:r>
              <a:rPr lang="en-US" baseline="-25000" dirty="0" err="1"/>
              <a:t>g</a:t>
            </a:r>
            <a:r>
              <a:rPr lang="en-US" dirty="0"/>
              <a:t>)</a:t>
            </a:r>
          </a:p>
          <a:p>
            <a:pPr lvl="1"/>
            <a:r>
              <a:rPr lang="en-US" dirty="0"/>
              <a:t>From Surface(</a:t>
            </a:r>
            <a:r>
              <a:rPr lang="en-US" dirty="0" err="1"/>
              <a:t>T</a:t>
            </a:r>
            <a:r>
              <a:rPr lang="en-US" baseline="-25000" dirty="0" err="1"/>
              <a:t>s</a:t>
            </a:r>
            <a:r>
              <a:rPr lang="en-US" dirty="0"/>
              <a:t>)</a:t>
            </a:r>
          </a:p>
          <a:p>
            <a:r>
              <a:rPr lang="en-US" dirty="0" smtClean="0"/>
              <a:t>Infiltration (I)</a:t>
            </a:r>
          </a:p>
          <a:p>
            <a:r>
              <a:rPr lang="en-US" dirty="0" smtClean="0"/>
              <a:t>Groundwater flowing out of the region (G</a:t>
            </a:r>
            <a:r>
              <a:rPr lang="en-US" baseline="-25000" dirty="0" smtClean="0"/>
              <a:t>2</a:t>
            </a:r>
            <a:r>
              <a:rPr lang="en-US" dirty="0" smtClean="0"/>
              <a:t>)</a:t>
            </a:r>
          </a:p>
          <a:p>
            <a:pPr marL="0" indent="0">
              <a:buNone/>
            </a:pPr>
            <a:endParaRPr lang="en-US" dirty="0" smtClean="0"/>
          </a:p>
          <a:p>
            <a:pPr marL="457200" lvl="1" indent="0">
              <a:buNone/>
            </a:pPr>
            <a:endParaRPr lang="en-US" dirty="0" smtClean="0"/>
          </a:p>
        </p:txBody>
      </p:sp>
      <p:pic>
        <p:nvPicPr>
          <p:cNvPr id="4" name="Picture 2" descr="Image result for Hydrologic budg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26215" y="1160379"/>
            <a:ext cx="3827385" cy="46993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59677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BOOKS</a:t>
            </a:r>
            <a:endParaRPr lang="en-US" dirty="0"/>
          </a:p>
        </p:txBody>
      </p:sp>
      <p:sp>
        <p:nvSpPr>
          <p:cNvPr id="3" name="Content Placeholder 2"/>
          <p:cNvSpPr>
            <a:spLocks noGrp="1"/>
          </p:cNvSpPr>
          <p:nvPr>
            <p:ph idx="1"/>
          </p:nvPr>
        </p:nvSpPr>
        <p:spPr/>
        <p:txBody>
          <a:bodyPr>
            <a:normAutofit/>
          </a:bodyPr>
          <a:lstStyle/>
          <a:p>
            <a:r>
              <a:rPr lang="en-US" dirty="0" smtClean="0"/>
              <a:t>Awan </a:t>
            </a:r>
            <a:r>
              <a:rPr lang="en-US" dirty="0"/>
              <a:t>N. </a:t>
            </a:r>
            <a:r>
              <a:rPr lang="en-US" dirty="0" smtClean="0"/>
              <a:t>M, </a:t>
            </a:r>
            <a:r>
              <a:rPr lang="en-US" dirty="0"/>
              <a:t>Surface Water Hydrology (Vol-1), National Book Foundation, Islamabad Pakistan.</a:t>
            </a:r>
          </a:p>
          <a:p>
            <a:r>
              <a:rPr lang="en-US" dirty="0" smtClean="0"/>
              <a:t>Chow </a:t>
            </a:r>
            <a:r>
              <a:rPr lang="en-US" dirty="0" err="1"/>
              <a:t>Ven</a:t>
            </a:r>
            <a:r>
              <a:rPr lang="en-US" dirty="0"/>
              <a:t> </a:t>
            </a:r>
            <a:r>
              <a:rPr lang="en-US" dirty="0" err="1"/>
              <a:t>Te</a:t>
            </a:r>
            <a:r>
              <a:rPr lang="en-US" dirty="0"/>
              <a:t>, David R. </a:t>
            </a:r>
            <a:r>
              <a:rPr lang="en-US" dirty="0" err="1"/>
              <a:t>Maidment</a:t>
            </a:r>
            <a:r>
              <a:rPr lang="en-US" dirty="0"/>
              <a:t>, Larry W. </a:t>
            </a:r>
            <a:r>
              <a:rPr lang="en-US" dirty="0" smtClean="0"/>
              <a:t>Mays, </a:t>
            </a:r>
            <a:r>
              <a:rPr lang="en-US" dirty="0"/>
              <a:t>Applied Hydrology, McGraw Hill Book International Edition.</a:t>
            </a:r>
          </a:p>
          <a:p>
            <a:r>
              <a:rPr lang="en-US" dirty="0" err="1" smtClean="0"/>
              <a:t>Linsley</a:t>
            </a:r>
            <a:r>
              <a:rPr lang="en-US" dirty="0" smtClean="0"/>
              <a:t> </a:t>
            </a:r>
            <a:r>
              <a:rPr lang="en-US" dirty="0"/>
              <a:t>Ray K, Kohler Max A, Joseph L.H </a:t>
            </a:r>
            <a:r>
              <a:rPr lang="en-US" dirty="0" err="1" smtClean="0"/>
              <a:t>Paulhus</a:t>
            </a:r>
            <a:r>
              <a:rPr lang="en-US" dirty="0" smtClean="0"/>
              <a:t>, </a:t>
            </a:r>
            <a:r>
              <a:rPr lang="en-US" dirty="0"/>
              <a:t>Hydrology for Engineering (3</a:t>
            </a:r>
            <a:r>
              <a:rPr lang="en-US" baseline="30000" dirty="0"/>
              <a:t>rd</a:t>
            </a:r>
            <a:r>
              <a:rPr lang="en-US" dirty="0"/>
              <a:t> Edition).</a:t>
            </a:r>
          </a:p>
          <a:p>
            <a:r>
              <a:rPr lang="en-US" dirty="0" err="1" smtClean="0"/>
              <a:t>Maidment</a:t>
            </a:r>
            <a:r>
              <a:rPr lang="en-US" dirty="0" smtClean="0"/>
              <a:t> </a:t>
            </a:r>
            <a:r>
              <a:rPr lang="en-US" dirty="0"/>
              <a:t>David R, </a:t>
            </a:r>
            <a:r>
              <a:rPr lang="en-US" dirty="0" smtClean="0"/>
              <a:t>Hand </a:t>
            </a:r>
            <a:r>
              <a:rPr lang="en-US" dirty="0"/>
              <a:t>Book of </a:t>
            </a:r>
            <a:r>
              <a:rPr lang="en-US" dirty="0" smtClean="0"/>
              <a:t>Hydrology.</a:t>
            </a:r>
          </a:p>
          <a:p>
            <a:r>
              <a:rPr lang="en-US" dirty="0"/>
              <a:t>Wilson E.M</a:t>
            </a:r>
            <a:r>
              <a:rPr lang="en-US" dirty="0" smtClean="0"/>
              <a:t>. </a:t>
            </a:r>
            <a:r>
              <a:rPr lang="en-US" dirty="0"/>
              <a:t>Engineering Hydrology</a:t>
            </a:r>
            <a:r>
              <a:rPr lang="en-US" dirty="0" smtClean="0"/>
              <a:t>.</a:t>
            </a:r>
            <a:r>
              <a:rPr lang="en-US" dirty="0"/>
              <a:t> </a:t>
            </a:r>
          </a:p>
          <a:p>
            <a:endParaRPr lang="en-US" dirty="0"/>
          </a:p>
        </p:txBody>
      </p:sp>
    </p:spTree>
    <p:extLst>
      <p:ext uri="{BB962C8B-B14F-4D97-AF65-F5344CB8AC3E}">
        <p14:creationId xmlns:p14="http://schemas.microsoft.com/office/powerpoint/2010/main" val="722431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HYDROLOGICAL BUDGET</a:t>
            </a:r>
            <a:br>
              <a:rPr lang="en-US" dirty="0" smtClean="0"/>
            </a:br>
            <a:r>
              <a:rPr lang="en-US" sz="2800" dirty="0" smtClean="0">
                <a:solidFill>
                  <a:srgbClr val="0070C0"/>
                </a:solidFill>
              </a:rPr>
              <a:t>(Change in storage)</a:t>
            </a:r>
            <a:endParaRPr lang="en-US" dirty="0">
              <a:solidFill>
                <a:srgbClr val="0070C0"/>
              </a:solidFill>
            </a:endParaRPr>
          </a:p>
        </p:txBody>
      </p:sp>
      <p:sp>
        <p:nvSpPr>
          <p:cNvPr id="3" name="Content Placeholder 2"/>
          <p:cNvSpPr>
            <a:spLocks noGrp="1"/>
          </p:cNvSpPr>
          <p:nvPr>
            <p:ph idx="1"/>
          </p:nvPr>
        </p:nvSpPr>
        <p:spPr/>
        <p:txBody>
          <a:bodyPr/>
          <a:lstStyle/>
          <a:p>
            <a:r>
              <a:rPr lang="en-US" dirty="0" smtClean="0"/>
              <a:t>Ground water</a:t>
            </a:r>
          </a:p>
          <a:p>
            <a:r>
              <a:rPr lang="en-US" dirty="0" smtClean="0"/>
              <a:t>Soil Moisture</a:t>
            </a:r>
          </a:p>
          <a:p>
            <a:r>
              <a:rPr lang="en-US" dirty="0" smtClean="0"/>
              <a:t>Surface reservoir water and depression</a:t>
            </a:r>
          </a:p>
          <a:p>
            <a:r>
              <a:rPr lang="en-US" dirty="0" smtClean="0"/>
              <a:t>Detention storage</a:t>
            </a:r>
            <a:endParaRPr lang="en-US" dirty="0"/>
          </a:p>
        </p:txBody>
      </p:sp>
    </p:spTree>
    <p:extLst>
      <p:ext uri="{BB962C8B-B14F-4D97-AF65-F5344CB8AC3E}">
        <p14:creationId xmlns:p14="http://schemas.microsoft.com/office/powerpoint/2010/main" val="35880854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 EQUATION</a:t>
            </a:r>
            <a:endParaRPr lang="en-US" dirty="0"/>
          </a:p>
        </p:txBody>
      </p:sp>
      <p:sp>
        <p:nvSpPr>
          <p:cNvPr id="3" name="Content Placeholder 2"/>
          <p:cNvSpPr>
            <a:spLocks noGrp="1"/>
          </p:cNvSpPr>
          <p:nvPr>
            <p:ph idx="1"/>
          </p:nvPr>
        </p:nvSpPr>
        <p:spPr>
          <a:xfrm>
            <a:off x="677334" y="1395663"/>
            <a:ext cx="9044182" cy="4645699"/>
          </a:xfrm>
        </p:spPr>
        <p:txBody>
          <a:bodyPr>
            <a:normAutofit/>
          </a:bodyPr>
          <a:lstStyle/>
          <a:p>
            <a:r>
              <a:rPr lang="en-US" dirty="0" smtClean="0"/>
              <a:t>Hydrologic budget above the surface</a:t>
            </a:r>
          </a:p>
          <a:p>
            <a:pPr marL="0" indent="0">
              <a:buNone/>
            </a:pPr>
            <a:r>
              <a:rPr lang="en-US" dirty="0" smtClean="0"/>
              <a:t>		</a:t>
            </a:r>
            <a:r>
              <a:rPr lang="en-US" sz="2000" b="1" dirty="0" smtClean="0"/>
              <a:t>P+R</a:t>
            </a:r>
            <a:r>
              <a:rPr lang="en-US" sz="2000" b="1" baseline="-25000" dirty="0" smtClean="0"/>
              <a:t>1</a:t>
            </a:r>
            <a:r>
              <a:rPr lang="en-US" sz="2000" b="1" dirty="0" smtClean="0"/>
              <a:t>-R</a:t>
            </a:r>
            <a:r>
              <a:rPr lang="en-US" sz="2000" b="1" baseline="-25000" dirty="0" smtClean="0"/>
              <a:t>2</a:t>
            </a:r>
            <a:r>
              <a:rPr lang="en-US" sz="2000" b="1" dirty="0" smtClean="0"/>
              <a:t>+R</a:t>
            </a:r>
            <a:r>
              <a:rPr lang="en-US" sz="2000" b="1" baseline="-25000" dirty="0" smtClean="0"/>
              <a:t>g</a:t>
            </a:r>
            <a:r>
              <a:rPr lang="en-US" sz="2000" b="1" dirty="0" smtClean="0"/>
              <a:t>-E</a:t>
            </a:r>
            <a:r>
              <a:rPr lang="en-US" sz="2000" b="1" baseline="-25000" dirty="0" smtClean="0"/>
              <a:t>s</a:t>
            </a:r>
            <a:r>
              <a:rPr lang="en-US" sz="2000" b="1" dirty="0" smtClean="0"/>
              <a:t>-T</a:t>
            </a:r>
            <a:r>
              <a:rPr lang="en-US" sz="2000" b="1" baseline="-25000" dirty="0" smtClean="0"/>
              <a:t>s</a:t>
            </a:r>
            <a:r>
              <a:rPr lang="en-US" sz="2000" b="1" dirty="0" smtClean="0"/>
              <a:t>-I=∆</a:t>
            </a:r>
            <a:r>
              <a:rPr lang="en-US" sz="2000" b="1" dirty="0" err="1" smtClean="0"/>
              <a:t>S</a:t>
            </a:r>
            <a:r>
              <a:rPr lang="en-US" sz="2000" b="1" baseline="-25000" dirty="0" err="1" smtClean="0"/>
              <a:t>s</a:t>
            </a:r>
            <a:endParaRPr lang="en-US" sz="2000" b="1" dirty="0" smtClean="0"/>
          </a:p>
          <a:p>
            <a:r>
              <a:rPr lang="en-US" dirty="0" smtClean="0"/>
              <a:t>Hydrologic budget below Ground Surface</a:t>
            </a:r>
          </a:p>
          <a:p>
            <a:pPr marL="0" indent="0">
              <a:buNone/>
            </a:pPr>
            <a:r>
              <a:rPr lang="en-US" dirty="0" smtClean="0"/>
              <a:t>		</a:t>
            </a:r>
            <a:r>
              <a:rPr lang="en-US" sz="2000" b="1" dirty="0" smtClean="0"/>
              <a:t>I+G</a:t>
            </a:r>
            <a:r>
              <a:rPr lang="en-US" sz="2000" b="1" baseline="-25000" dirty="0" smtClean="0"/>
              <a:t>1</a:t>
            </a:r>
            <a:r>
              <a:rPr lang="en-US" sz="2000" b="1" dirty="0" smtClean="0"/>
              <a:t>-G</a:t>
            </a:r>
            <a:r>
              <a:rPr lang="en-US" sz="2000" b="1" baseline="-25000" dirty="0" smtClean="0"/>
              <a:t>2</a:t>
            </a:r>
            <a:r>
              <a:rPr lang="en-US" sz="2000" b="1" dirty="0" smtClean="0"/>
              <a:t>-R</a:t>
            </a:r>
            <a:r>
              <a:rPr lang="en-US" sz="2000" b="1" baseline="-25000" dirty="0" smtClean="0"/>
              <a:t>g</a:t>
            </a:r>
            <a:r>
              <a:rPr lang="en-US" sz="2000" b="1" dirty="0" smtClean="0"/>
              <a:t>-E</a:t>
            </a:r>
            <a:r>
              <a:rPr lang="en-US" sz="2000" b="1" baseline="-25000" dirty="0" smtClean="0"/>
              <a:t>g</a:t>
            </a:r>
            <a:r>
              <a:rPr lang="en-US" sz="2000" b="1" dirty="0" smtClean="0"/>
              <a:t>-T</a:t>
            </a:r>
            <a:r>
              <a:rPr lang="en-US" sz="2000" b="1" baseline="-25000" dirty="0" smtClean="0"/>
              <a:t>g</a:t>
            </a:r>
            <a:r>
              <a:rPr lang="en-US" sz="2000" b="1" dirty="0" smtClean="0"/>
              <a:t>=</a:t>
            </a:r>
            <a:r>
              <a:rPr lang="en-US" sz="2000" b="1" dirty="0"/>
              <a:t> ∆</a:t>
            </a:r>
            <a:r>
              <a:rPr lang="en-US" sz="2000" b="1" dirty="0" smtClean="0"/>
              <a:t>S</a:t>
            </a:r>
            <a:r>
              <a:rPr lang="en-US" sz="2000" b="1" baseline="-25000" dirty="0" smtClean="0"/>
              <a:t>g</a:t>
            </a:r>
          </a:p>
          <a:p>
            <a:r>
              <a:rPr lang="en-US" dirty="0" smtClean="0"/>
              <a:t>Total Hydrologic budget for the area</a:t>
            </a:r>
          </a:p>
          <a:p>
            <a:pPr marL="0" indent="0">
              <a:buNone/>
            </a:pPr>
            <a:r>
              <a:rPr lang="en-US" dirty="0" smtClean="0"/>
              <a:t>	</a:t>
            </a:r>
            <a:r>
              <a:rPr lang="en-US" sz="2000" b="1" dirty="0" smtClean="0"/>
              <a:t>	P-(R</a:t>
            </a:r>
            <a:r>
              <a:rPr lang="en-US" sz="2000" b="1" baseline="-25000" dirty="0" smtClean="0"/>
              <a:t>2</a:t>
            </a:r>
            <a:r>
              <a:rPr lang="en-US" sz="2000" b="1" dirty="0" smtClean="0"/>
              <a:t>-R</a:t>
            </a:r>
            <a:r>
              <a:rPr lang="en-US" sz="2000" b="1" baseline="-25000" dirty="0" smtClean="0"/>
              <a:t>1</a:t>
            </a:r>
            <a:r>
              <a:rPr lang="en-US" sz="2000" b="1" dirty="0" smtClean="0"/>
              <a:t>)-(</a:t>
            </a:r>
            <a:r>
              <a:rPr lang="en-US" sz="2000" b="1" dirty="0" err="1" smtClean="0"/>
              <a:t>E</a:t>
            </a:r>
            <a:r>
              <a:rPr lang="en-US" sz="2000" b="1" baseline="-25000" dirty="0" err="1" smtClean="0"/>
              <a:t>S</a:t>
            </a:r>
            <a:r>
              <a:rPr lang="en-US" sz="2000" b="1" dirty="0" err="1" smtClean="0"/>
              <a:t>+E</a:t>
            </a:r>
            <a:r>
              <a:rPr lang="en-US" sz="2000" b="1" baseline="-25000" dirty="0" err="1" smtClean="0"/>
              <a:t>g</a:t>
            </a:r>
            <a:r>
              <a:rPr lang="en-US" sz="2000" b="1" dirty="0" smtClean="0"/>
              <a:t>)-(</a:t>
            </a:r>
            <a:r>
              <a:rPr lang="en-US" sz="2000" b="1" dirty="0" err="1" smtClean="0"/>
              <a:t>T</a:t>
            </a:r>
            <a:r>
              <a:rPr lang="en-US" sz="2000" b="1" baseline="-25000" dirty="0" err="1" smtClean="0"/>
              <a:t>s</a:t>
            </a:r>
            <a:r>
              <a:rPr lang="en-US" sz="2000" b="1" dirty="0" err="1"/>
              <a:t>+</a:t>
            </a:r>
            <a:r>
              <a:rPr lang="en-US" sz="2000" b="1" dirty="0" err="1" smtClean="0"/>
              <a:t>T</a:t>
            </a:r>
            <a:r>
              <a:rPr lang="en-US" sz="2000" b="1" baseline="-25000" dirty="0" err="1" smtClean="0"/>
              <a:t>g</a:t>
            </a:r>
            <a:r>
              <a:rPr lang="en-US" sz="2000" b="1" dirty="0" smtClean="0"/>
              <a:t>)-(G</a:t>
            </a:r>
            <a:r>
              <a:rPr lang="en-US" sz="2000" b="1" baseline="-25000" dirty="0" smtClean="0"/>
              <a:t>2</a:t>
            </a:r>
            <a:r>
              <a:rPr lang="en-US" sz="2000" b="1" dirty="0" smtClean="0"/>
              <a:t>-G</a:t>
            </a:r>
            <a:r>
              <a:rPr lang="en-US" sz="2000" b="1" baseline="-25000" dirty="0" smtClean="0"/>
              <a:t>1</a:t>
            </a:r>
            <a:r>
              <a:rPr lang="en-US" sz="2000" b="1" dirty="0" smtClean="0"/>
              <a:t>)=</a:t>
            </a:r>
            <a:r>
              <a:rPr lang="en-US" sz="2000" b="1" dirty="0"/>
              <a:t> </a:t>
            </a:r>
            <a:r>
              <a:rPr lang="en-US" sz="2000" b="1" dirty="0" smtClean="0"/>
              <a:t>∆(S</a:t>
            </a:r>
            <a:r>
              <a:rPr lang="en-US" sz="2000" b="1" baseline="-25000" dirty="0" smtClean="0"/>
              <a:t>g</a:t>
            </a:r>
            <a:r>
              <a:rPr lang="en-US" sz="2000" b="1" dirty="0" smtClean="0"/>
              <a:t>+</a:t>
            </a:r>
            <a:r>
              <a:rPr lang="en-US" sz="2000" b="1" dirty="0"/>
              <a:t> </a:t>
            </a:r>
            <a:r>
              <a:rPr lang="en-US" sz="2000" b="1" dirty="0" err="1" smtClean="0"/>
              <a:t>S</a:t>
            </a:r>
            <a:r>
              <a:rPr lang="en-US" sz="2000" b="1" baseline="-25000" dirty="0" err="1" smtClean="0"/>
              <a:t>s</a:t>
            </a:r>
            <a:r>
              <a:rPr lang="en-US" sz="2000" b="1" dirty="0" smtClean="0"/>
              <a:t>)</a:t>
            </a:r>
          </a:p>
          <a:p>
            <a:r>
              <a:rPr lang="en-US" dirty="0" smtClean="0"/>
              <a:t>If the subscripts are dropped fro, equation letters refer to total precipitation and net values of Surface flow, Underground flow, evaporation, transpiration and storage</a:t>
            </a:r>
          </a:p>
          <a:p>
            <a:pPr marL="457200" lvl="1" indent="0">
              <a:buNone/>
            </a:pPr>
            <a:r>
              <a:rPr lang="en-US" dirty="0"/>
              <a:t>	</a:t>
            </a:r>
            <a:r>
              <a:rPr lang="en-US" sz="1800" b="1" dirty="0" smtClean="0"/>
              <a:t>P-R-G-E-T=</a:t>
            </a:r>
            <a:r>
              <a:rPr lang="en-US" sz="1800" b="1" dirty="0"/>
              <a:t>∆</a:t>
            </a:r>
            <a:r>
              <a:rPr lang="en-US" sz="1800" b="1" dirty="0" smtClean="0"/>
              <a:t>S</a:t>
            </a:r>
          </a:p>
          <a:p>
            <a:pPr marL="457200" lvl="1" indent="0">
              <a:buNone/>
            </a:pPr>
            <a:r>
              <a:rPr lang="en-US" dirty="0" smtClean="0"/>
              <a:t>And where terms G, E and T do not apply equation reduces</a:t>
            </a:r>
          </a:p>
          <a:p>
            <a:pPr marL="457200" lvl="1" indent="0">
              <a:buNone/>
            </a:pPr>
            <a:r>
              <a:rPr lang="en-US" sz="1800" b="1" dirty="0" smtClean="0"/>
              <a:t>	P-R=</a:t>
            </a:r>
            <a:r>
              <a:rPr lang="en-US" sz="1800" b="1" dirty="0"/>
              <a:t> ∆S</a:t>
            </a:r>
          </a:p>
        </p:txBody>
      </p:sp>
    </p:spTree>
    <p:extLst>
      <p:ext uri="{BB962C8B-B14F-4D97-AF65-F5344CB8AC3E}">
        <p14:creationId xmlns:p14="http://schemas.microsoft.com/office/powerpoint/2010/main" val="24598985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OF THE HYDROLOGIC EQUATION</a:t>
            </a:r>
            <a:endParaRPr lang="en-US" dirty="0"/>
          </a:p>
        </p:txBody>
      </p:sp>
      <p:sp>
        <p:nvSpPr>
          <p:cNvPr id="3" name="Content Placeholder 2"/>
          <p:cNvSpPr>
            <a:spLocks noGrp="1"/>
          </p:cNvSpPr>
          <p:nvPr>
            <p:ph idx="1"/>
          </p:nvPr>
        </p:nvSpPr>
        <p:spPr/>
        <p:txBody>
          <a:bodyPr>
            <a:normAutofit lnSpcReduction="10000"/>
          </a:bodyPr>
          <a:lstStyle/>
          <a:p>
            <a:r>
              <a:rPr lang="en-US" dirty="0" smtClean="0"/>
              <a:t>Difficulty in solving practical problems lies mainly in the inability to measure or estimate properly the various hydrologic equation terms.</a:t>
            </a:r>
          </a:p>
          <a:p>
            <a:r>
              <a:rPr lang="en-US" dirty="0" smtClean="0"/>
              <a:t>For local studies reliable estimates are often made but on global scale quantification is crude.</a:t>
            </a:r>
          </a:p>
          <a:p>
            <a:r>
              <a:rPr lang="en-US" dirty="0" smtClean="0"/>
              <a:t>Precipitation is measured by rain gauges or snow gauges throughout area</a:t>
            </a:r>
          </a:p>
          <a:p>
            <a:r>
              <a:rPr lang="en-US" dirty="0" smtClean="0"/>
              <a:t>Surface flows can be measured using various devices such as weirs, flumes, velocity meters and depth gauges</a:t>
            </a:r>
          </a:p>
          <a:p>
            <a:r>
              <a:rPr lang="en-US" dirty="0" smtClean="0"/>
              <a:t>Under good conditions these measurements are frequently 95% or more accurate</a:t>
            </a:r>
          </a:p>
          <a:p>
            <a:r>
              <a:rPr lang="en-US" dirty="0" smtClean="0"/>
              <a:t>Soil moisture can also be measured using neutron probes and gravimetric methods infiltration can be determined </a:t>
            </a:r>
            <a:r>
              <a:rPr lang="en-US" dirty="0" err="1" smtClean="0"/>
              <a:t>infiltrometers</a:t>
            </a:r>
            <a:r>
              <a:rPr lang="en-US" dirty="0" smtClean="0"/>
              <a:t> but the estimates are crude</a:t>
            </a:r>
            <a:endParaRPr lang="en-US" dirty="0"/>
          </a:p>
        </p:txBody>
      </p:sp>
    </p:spTree>
    <p:extLst>
      <p:ext uri="{BB962C8B-B14F-4D97-AF65-F5344CB8AC3E}">
        <p14:creationId xmlns:p14="http://schemas.microsoft.com/office/powerpoint/2010/main" val="17895958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extent and rate of movement of ground water is exceedingly difficult to determine.</a:t>
            </a:r>
          </a:p>
          <a:p>
            <a:r>
              <a:rPr lang="en-US" dirty="0" smtClean="0"/>
              <a:t>Determination of quantities of evaporation and transpiration is also extremely difficult.</a:t>
            </a:r>
          </a:p>
          <a:p>
            <a:r>
              <a:rPr lang="en-US" dirty="0" smtClean="0"/>
              <a:t>For the large drainage basins rate of evaporation, transpiration and groundwater movement are often highly heterogeneous.</a:t>
            </a:r>
          </a:p>
          <a:p>
            <a:r>
              <a:rPr lang="en-US" dirty="0" smtClean="0"/>
              <a:t>In such cases hydrologic equation is a useful tool and can be employed in various ways.</a:t>
            </a:r>
            <a:endParaRPr lang="en-US" dirty="0"/>
          </a:p>
        </p:txBody>
      </p:sp>
      <p:sp>
        <p:nvSpPr>
          <p:cNvPr id="4" name="Title 1"/>
          <p:cNvSpPr>
            <a:spLocks noGrp="1"/>
          </p:cNvSpPr>
          <p:nvPr>
            <p:ph type="title"/>
          </p:nvPr>
        </p:nvSpPr>
        <p:spPr>
          <a:xfrm>
            <a:off x="677334" y="609600"/>
            <a:ext cx="8596668" cy="1320800"/>
          </a:xfrm>
        </p:spPr>
        <p:txBody>
          <a:bodyPr/>
          <a:lstStyle/>
          <a:p>
            <a:r>
              <a:rPr lang="en-US" dirty="0" smtClean="0"/>
              <a:t>APPLICATIONS OF THE HYDROLOGIC EQUATION</a:t>
            </a:r>
            <a:endParaRPr lang="en-US" dirty="0"/>
          </a:p>
        </p:txBody>
      </p:sp>
    </p:spTree>
    <p:extLst>
      <p:ext uri="{BB962C8B-B14F-4D97-AF65-F5344CB8AC3E}">
        <p14:creationId xmlns:p14="http://schemas.microsoft.com/office/powerpoint/2010/main" val="37454327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NUMERICAL PROBLEM</a:t>
            </a:r>
            <a:endParaRPr lang="en-US" dirty="0"/>
          </a:p>
        </p:txBody>
      </p:sp>
      <p:sp>
        <p:nvSpPr>
          <p:cNvPr id="3" name="Content Placeholder 2"/>
          <p:cNvSpPr>
            <a:spLocks noGrp="1"/>
          </p:cNvSpPr>
          <p:nvPr>
            <p:ph idx="1"/>
          </p:nvPr>
        </p:nvSpPr>
        <p:spPr>
          <a:xfrm>
            <a:off x="677334" y="2120833"/>
            <a:ext cx="8596668" cy="3880773"/>
          </a:xfrm>
        </p:spPr>
        <p:txBody>
          <a:bodyPr>
            <a:normAutofit/>
          </a:bodyPr>
          <a:lstStyle/>
          <a:p>
            <a:r>
              <a:rPr lang="en-US" b="1" dirty="0" smtClean="0"/>
              <a:t>In a given year, a 10,000-mi</a:t>
            </a:r>
            <a:r>
              <a:rPr lang="en-US" b="1" baseline="30000" dirty="0" smtClean="0"/>
              <a:t>2</a:t>
            </a:r>
            <a:r>
              <a:rPr lang="en-US" b="1" dirty="0" smtClean="0"/>
              <a:t> watershed received 20in of precipitation. The average rate of flow measured in the river draining the area was found to be 700 </a:t>
            </a:r>
            <a:r>
              <a:rPr lang="en-US" b="1" dirty="0" err="1" smtClean="0"/>
              <a:t>cfs</a:t>
            </a:r>
            <a:r>
              <a:rPr lang="en-US" b="1" dirty="0" smtClean="0"/>
              <a:t>( cubic feet per second). Make a rough estimate of the combined amounts of water evaporated and transpired from the region during the year of record.</a:t>
            </a:r>
          </a:p>
          <a:p>
            <a:r>
              <a:rPr lang="en-US" b="1" dirty="0" smtClean="0"/>
              <a:t>Solution:</a:t>
            </a:r>
          </a:p>
          <a:p>
            <a:pPr marL="0" indent="0" algn="ctr">
              <a:buNone/>
            </a:pPr>
            <a:r>
              <a:rPr lang="en-US" b="1" dirty="0" smtClean="0"/>
              <a:t>P-R-G-E-T= ∆S</a:t>
            </a:r>
          </a:p>
          <a:p>
            <a:pPr marL="0" indent="0" algn="ctr">
              <a:buNone/>
            </a:pPr>
            <a:r>
              <a:rPr lang="en-US" b="1" dirty="0" smtClean="0"/>
              <a:t>ET=P-R-G-∆</a:t>
            </a:r>
            <a:r>
              <a:rPr lang="en-US" b="1" dirty="0"/>
              <a:t>S </a:t>
            </a:r>
            <a:endParaRPr lang="en-US" b="1" dirty="0" smtClean="0"/>
          </a:p>
          <a:p>
            <a:pPr marL="0" indent="0" algn="ctr">
              <a:buNone/>
            </a:pPr>
            <a:r>
              <a:rPr lang="en-US" b="1" dirty="0" smtClean="0"/>
              <a:t>ET=?</a:t>
            </a:r>
          </a:p>
          <a:p>
            <a:endParaRPr lang="en-US" b="1" dirty="0"/>
          </a:p>
        </p:txBody>
      </p:sp>
    </p:spTree>
    <p:extLst>
      <p:ext uri="{BB962C8B-B14F-4D97-AF65-F5344CB8AC3E}">
        <p14:creationId xmlns:p14="http://schemas.microsoft.com/office/powerpoint/2010/main" val="14794228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Assumptions :</a:t>
            </a:r>
          </a:p>
          <a:p>
            <a:r>
              <a:rPr lang="en-US" dirty="0" smtClean="0"/>
              <a:t>Groundwater flow can be considered zero</a:t>
            </a:r>
          </a:p>
          <a:p>
            <a:r>
              <a:rPr lang="en-US" dirty="0" smtClean="0"/>
              <a:t>No change in storage</a:t>
            </a:r>
          </a:p>
          <a:p>
            <a:r>
              <a:rPr lang="en-US" dirty="0" smtClean="0"/>
              <a:t>Equation becomes ET=P-R</a:t>
            </a:r>
          </a:p>
          <a:p>
            <a:r>
              <a:rPr lang="en-US" dirty="0" smtClean="0"/>
              <a:t>R=6000cfs</a:t>
            </a:r>
          </a:p>
          <a:p>
            <a:r>
              <a:rPr lang="en-US" dirty="0" smtClean="0"/>
              <a:t>R= 8.1in</a:t>
            </a:r>
          </a:p>
          <a:p>
            <a:r>
              <a:rPr lang="en-US" dirty="0" smtClean="0"/>
              <a:t>P=20in</a:t>
            </a:r>
          </a:p>
          <a:p>
            <a:r>
              <a:rPr lang="en-US" dirty="0" smtClean="0"/>
              <a:t>ET=20-8.1</a:t>
            </a:r>
          </a:p>
          <a:p>
            <a:r>
              <a:rPr lang="en-US" dirty="0" smtClean="0"/>
              <a:t>ET=11.9in/year</a:t>
            </a:r>
          </a:p>
          <a:p>
            <a:endParaRPr lang="en-US" dirty="0"/>
          </a:p>
        </p:txBody>
      </p:sp>
    </p:spTree>
    <p:extLst>
      <p:ext uri="{BB962C8B-B14F-4D97-AF65-F5344CB8AC3E}">
        <p14:creationId xmlns:p14="http://schemas.microsoft.com/office/powerpoint/2010/main" val="19234885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NUMERICAL PROBLEM</a:t>
            </a:r>
            <a:endParaRPr lang="en-US" dirty="0"/>
          </a:p>
        </p:txBody>
      </p:sp>
      <p:sp>
        <p:nvSpPr>
          <p:cNvPr id="3" name="Content Placeholder 2"/>
          <p:cNvSpPr>
            <a:spLocks noGrp="1"/>
          </p:cNvSpPr>
          <p:nvPr>
            <p:ph idx="1"/>
          </p:nvPr>
        </p:nvSpPr>
        <p:spPr/>
        <p:txBody>
          <a:bodyPr/>
          <a:lstStyle/>
          <a:p>
            <a:r>
              <a:rPr lang="en-US" dirty="0" smtClean="0"/>
              <a:t>A= 25900 km</a:t>
            </a:r>
            <a:r>
              <a:rPr lang="en-US" baseline="30000" dirty="0" smtClean="0"/>
              <a:t>2</a:t>
            </a:r>
          </a:p>
          <a:p>
            <a:r>
              <a:rPr lang="en-US" dirty="0" smtClean="0"/>
              <a:t>P=510mm</a:t>
            </a:r>
          </a:p>
          <a:p>
            <a:r>
              <a:rPr lang="en-US" dirty="0" smtClean="0"/>
              <a:t>R=20 cumecs</a:t>
            </a:r>
            <a:endParaRPr lang="en-US" dirty="0"/>
          </a:p>
          <a:p>
            <a:r>
              <a:rPr lang="en-US" dirty="0" smtClean="0"/>
              <a:t>E+T=?</a:t>
            </a:r>
          </a:p>
          <a:p>
            <a:r>
              <a:rPr lang="en-US" smtClean="0"/>
              <a:t>E+T=485.6mm</a:t>
            </a:r>
          </a:p>
          <a:p>
            <a:endParaRPr lang="en-US" dirty="0" smtClean="0"/>
          </a:p>
          <a:p>
            <a:endParaRPr lang="en-US" dirty="0"/>
          </a:p>
        </p:txBody>
      </p:sp>
    </p:spTree>
    <p:extLst>
      <p:ext uri="{BB962C8B-B14F-4D97-AF65-F5344CB8AC3E}">
        <p14:creationId xmlns:p14="http://schemas.microsoft.com/office/powerpoint/2010/main" val="1962064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p:txBody>
          <a:bodyPr>
            <a:normAutofit/>
          </a:bodyPr>
          <a:lstStyle/>
          <a:p>
            <a:r>
              <a:rPr lang="en-US" sz="2400" dirty="0" smtClean="0"/>
              <a:t>Introduction to Hydrology</a:t>
            </a:r>
          </a:p>
          <a:p>
            <a:r>
              <a:rPr lang="en-US" sz="2400" dirty="0"/>
              <a:t>Hydrological Cycle</a:t>
            </a:r>
          </a:p>
          <a:p>
            <a:r>
              <a:rPr lang="en-US" sz="2400" dirty="0" smtClean="0"/>
              <a:t>Engineering Hydrology and its Domain</a:t>
            </a:r>
          </a:p>
          <a:p>
            <a:r>
              <a:rPr lang="en-US" sz="2400" dirty="0" smtClean="0"/>
              <a:t>Scope and Significance</a:t>
            </a:r>
          </a:p>
          <a:p>
            <a:r>
              <a:rPr lang="en-US" sz="2400" dirty="0" smtClean="0"/>
              <a:t>Hydrologic Equation and its Applications</a:t>
            </a:r>
          </a:p>
          <a:p>
            <a:pPr marL="0" indent="0">
              <a:buNone/>
            </a:pPr>
            <a:r>
              <a:rPr lang="en-US" sz="2400" dirty="0" smtClean="0"/>
              <a:t> </a:t>
            </a:r>
          </a:p>
          <a:p>
            <a:endParaRPr lang="en-US" sz="2400" dirty="0"/>
          </a:p>
        </p:txBody>
      </p:sp>
    </p:spTree>
    <p:extLst>
      <p:ext uri="{BB962C8B-B14F-4D97-AF65-F5344CB8AC3E}">
        <p14:creationId xmlns:p14="http://schemas.microsoft.com/office/powerpoint/2010/main" val="2426533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HYDROLOGY</a:t>
            </a:r>
            <a:endParaRPr lang="en-US" dirty="0"/>
          </a:p>
        </p:txBody>
      </p:sp>
      <p:sp>
        <p:nvSpPr>
          <p:cNvPr id="3" name="Content Placeholder 2"/>
          <p:cNvSpPr>
            <a:spLocks noGrp="1"/>
          </p:cNvSpPr>
          <p:nvPr>
            <p:ph idx="1"/>
          </p:nvPr>
        </p:nvSpPr>
        <p:spPr/>
        <p:txBody>
          <a:bodyPr/>
          <a:lstStyle/>
          <a:p>
            <a:endParaRPr lang="en-US" dirty="0" smtClean="0"/>
          </a:p>
          <a:p>
            <a:r>
              <a:rPr lang="en-US" dirty="0" smtClean="0"/>
              <a:t>Hydrology is the earth science. It encompasses the occurrence, distribution, movement and properties of the waters of the earth and their environmental relations. (Warren </a:t>
            </a:r>
            <a:r>
              <a:rPr lang="en-US" dirty="0" err="1" smtClean="0"/>
              <a:t>Weissman</a:t>
            </a:r>
            <a:r>
              <a:rPr lang="en-US" dirty="0" smtClean="0"/>
              <a:t>)</a:t>
            </a:r>
          </a:p>
          <a:p>
            <a:endParaRPr lang="en-US" dirty="0" smtClean="0"/>
          </a:p>
          <a:p>
            <a:r>
              <a:rPr lang="en-US" dirty="0" smtClean="0"/>
              <a:t>Subject matter can be defined in two broad phases</a:t>
            </a:r>
          </a:p>
          <a:p>
            <a:pPr lvl="1"/>
            <a:r>
              <a:rPr lang="en-US" dirty="0" smtClean="0"/>
              <a:t>Hydrologic Data Collection</a:t>
            </a:r>
          </a:p>
          <a:p>
            <a:pPr lvl="1"/>
            <a:r>
              <a:rPr lang="en-US" dirty="0" smtClean="0"/>
              <a:t>Analysis and interpretation</a:t>
            </a:r>
          </a:p>
          <a:p>
            <a:pPr lvl="1"/>
            <a:endParaRPr lang="en-US" dirty="0" smtClean="0"/>
          </a:p>
        </p:txBody>
      </p:sp>
    </p:spTree>
    <p:extLst>
      <p:ext uri="{BB962C8B-B14F-4D97-AF65-F5344CB8AC3E}">
        <p14:creationId xmlns:p14="http://schemas.microsoft.com/office/powerpoint/2010/main" val="23960613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HYDROLOGICAL CYCLE</a:t>
            </a:r>
            <a:endParaRPr lang="en-US" dirty="0"/>
          </a:p>
        </p:txBody>
      </p:sp>
      <p:sp>
        <p:nvSpPr>
          <p:cNvPr id="3" name="Content Placeholder 2"/>
          <p:cNvSpPr>
            <a:spLocks noGrp="1"/>
          </p:cNvSpPr>
          <p:nvPr>
            <p:ph idx="1"/>
          </p:nvPr>
        </p:nvSpPr>
        <p:spPr>
          <a:xfrm>
            <a:off x="677334" y="1778450"/>
            <a:ext cx="8596668" cy="3880773"/>
          </a:xfrm>
        </p:spPr>
        <p:txBody>
          <a:bodyPr/>
          <a:lstStyle/>
          <a:p>
            <a:r>
              <a:rPr lang="en-US" dirty="0" smtClean="0"/>
              <a:t>A continuous Process by which water is transported from the oceans to the atmosphere to the land and back to the sea</a:t>
            </a:r>
          </a:p>
          <a:p>
            <a:r>
              <a:rPr lang="en-US" dirty="0" smtClean="0"/>
              <a:t>The driving force for the global water transport system is provided by sun</a:t>
            </a:r>
          </a:p>
          <a:p>
            <a:r>
              <a:rPr lang="en-US" dirty="0" smtClean="0"/>
              <a:t>Water quality also changes during the cycle</a:t>
            </a:r>
          </a:p>
          <a:p>
            <a:endParaRPr lang="en-US" dirty="0"/>
          </a:p>
        </p:txBody>
      </p:sp>
      <p:graphicFrame>
        <p:nvGraphicFramePr>
          <p:cNvPr id="4" name="Diagram 3"/>
          <p:cNvGraphicFramePr/>
          <p:nvPr>
            <p:extLst>
              <p:ext uri="{D42A27DB-BD31-4B8C-83A1-F6EECF244321}">
                <p14:modId xmlns:p14="http://schemas.microsoft.com/office/powerpoint/2010/main" val="2995993525"/>
              </p:ext>
            </p:extLst>
          </p:nvPr>
        </p:nvGraphicFramePr>
        <p:xfrm>
          <a:off x="817346" y="3411942"/>
          <a:ext cx="8353950" cy="26476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825335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HYDROLOGICAL CYCLE</a:t>
            </a:r>
            <a:endParaRPr lang="en-US" dirty="0"/>
          </a:p>
        </p:txBody>
      </p:sp>
      <p:pic>
        <p:nvPicPr>
          <p:cNvPr id="2050" name="Picture 2" descr="Image result for hydrological cyc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0103" y="1508676"/>
            <a:ext cx="7620000" cy="5029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6106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 HYDROLOGY &amp; ITS DOMAIN</a:t>
            </a:r>
            <a:endParaRPr lang="en-US" dirty="0"/>
          </a:p>
        </p:txBody>
      </p:sp>
      <p:sp>
        <p:nvSpPr>
          <p:cNvPr id="3" name="Content Placeholder 2"/>
          <p:cNvSpPr>
            <a:spLocks noGrp="1"/>
          </p:cNvSpPr>
          <p:nvPr>
            <p:ph idx="1"/>
          </p:nvPr>
        </p:nvSpPr>
        <p:spPr>
          <a:xfrm>
            <a:off x="677334" y="1749258"/>
            <a:ext cx="8596668" cy="3880773"/>
          </a:xfrm>
        </p:spPr>
        <p:txBody>
          <a:bodyPr/>
          <a:lstStyle/>
          <a:p>
            <a:r>
              <a:rPr lang="en-US" dirty="0" smtClean="0"/>
              <a:t>It includes those segments of the fields which are pertinent to planning, design and operation of engineering projects for the control and use of water</a:t>
            </a:r>
          </a:p>
          <a:p>
            <a:pPr lvl="1"/>
            <a:r>
              <a:rPr lang="en-US" dirty="0" smtClean="0"/>
              <a:t>What flood flows can be expected over a spillway or highway culvert or in urban storm drainage system ?</a:t>
            </a:r>
          </a:p>
          <a:p>
            <a:pPr lvl="1"/>
            <a:r>
              <a:rPr lang="en-US" dirty="0" smtClean="0"/>
              <a:t>What reservoir capacity is required for irrigation or municipal water supply during droughts ?</a:t>
            </a:r>
          </a:p>
          <a:p>
            <a:pPr lvl="1"/>
            <a:r>
              <a:rPr lang="en-US" dirty="0" smtClean="0"/>
              <a:t>What effects will reservoirs, levees and other control works exert on flood flow in stream ?</a:t>
            </a:r>
          </a:p>
          <a:p>
            <a:pPr lvl="1"/>
            <a:r>
              <a:rPr lang="en-US" dirty="0" smtClean="0"/>
              <a:t>What are reasonable boundaries for the floodplain ?</a:t>
            </a:r>
          </a:p>
        </p:txBody>
      </p:sp>
      <p:grpSp>
        <p:nvGrpSpPr>
          <p:cNvPr id="5" name="Group 4"/>
          <p:cNvGrpSpPr/>
          <p:nvPr/>
        </p:nvGrpSpPr>
        <p:grpSpPr>
          <a:xfrm>
            <a:off x="-20" y="4531062"/>
            <a:ext cx="2265541" cy="2347420"/>
            <a:chOff x="3458334" y="3485415"/>
            <a:chExt cx="3229070" cy="3372585"/>
          </a:xfrm>
        </p:grpSpPr>
        <p:pic>
          <p:nvPicPr>
            <p:cNvPr id="3074" name="Picture 2" descr="Image result for barrage 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8334" y="3485415"/>
              <a:ext cx="3229070" cy="337258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086644" y="6643237"/>
              <a:ext cx="1972450" cy="214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81286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&amp; SIGNIFICANCE</a:t>
            </a:r>
            <a:endParaRPr lang="en-US" dirty="0"/>
          </a:p>
        </p:txBody>
      </p:sp>
      <p:sp>
        <p:nvSpPr>
          <p:cNvPr id="3" name="Content Placeholder 2"/>
          <p:cNvSpPr>
            <a:spLocks noGrp="1"/>
          </p:cNvSpPr>
          <p:nvPr>
            <p:ph idx="1"/>
          </p:nvPr>
        </p:nvSpPr>
        <p:spPr/>
        <p:txBody>
          <a:bodyPr/>
          <a:lstStyle/>
          <a:p>
            <a:r>
              <a:rPr lang="en-US" dirty="0" smtClean="0"/>
              <a:t>Water is the basic need for human life</a:t>
            </a:r>
          </a:p>
          <a:p>
            <a:r>
              <a:rPr lang="en-US" dirty="0" smtClean="0"/>
              <a:t>To cope with extreme hydrological </a:t>
            </a:r>
            <a:r>
              <a:rPr lang="en-US" dirty="0" smtClean="0"/>
              <a:t>conditions Floods and droughts</a:t>
            </a:r>
            <a:endParaRPr lang="en-US" dirty="0" smtClean="0"/>
          </a:p>
          <a:p>
            <a:r>
              <a:rPr lang="en-US" dirty="0" smtClean="0"/>
              <a:t>Food habits of areas are governed by the hydrologic </a:t>
            </a:r>
            <a:r>
              <a:rPr lang="en-US" dirty="0" smtClean="0"/>
              <a:t>conditions</a:t>
            </a:r>
          </a:p>
          <a:p>
            <a:r>
              <a:rPr lang="en-US" dirty="0" smtClean="0"/>
              <a:t>Water resource management (Water available and water demand)</a:t>
            </a:r>
          </a:p>
          <a:p>
            <a:r>
              <a:rPr lang="en-US" dirty="0" smtClean="0"/>
              <a:t>Input data required for design of </a:t>
            </a:r>
            <a:r>
              <a:rPr lang="en-US" smtClean="0"/>
              <a:t>hydraulic structures</a:t>
            </a:r>
            <a:endParaRPr lang="en-US" dirty="0" smtClean="0"/>
          </a:p>
          <a:p>
            <a:endParaRPr lang="en-US" dirty="0"/>
          </a:p>
        </p:txBody>
      </p:sp>
    </p:spTree>
    <p:extLst>
      <p:ext uri="{BB962C8B-B14F-4D97-AF65-F5344CB8AC3E}">
        <p14:creationId xmlns:p14="http://schemas.microsoft.com/office/powerpoint/2010/main" val="31837396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HYDROLOGICAL PROCESSES</a:t>
            </a:r>
            <a:endParaRPr lang="en-US" dirty="0"/>
          </a:p>
        </p:txBody>
      </p:sp>
      <p:sp>
        <p:nvSpPr>
          <p:cNvPr id="3" name="Content Placeholder 2"/>
          <p:cNvSpPr>
            <a:spLocks noGrp="1"/>
          </p:cNvSpPr>
          <p:nvPr>
            <p:ph idx="1"/>
          </p:nvPr>
        </p:nvSpPr>
        <p:spPr/>
        <p:txBody>
          <a:bodyPr>
            <a:normAutofit lnSpcReduction="10000"/>
          </a:bodyPr>
          <a:lstStyle/>
          <a:p>
            <a:r>
              <a:rPr lang="en-US" dirty="0" smtClean="0"/>
              <a:t>Precipitation</a:t>
            </a:r>
          </a:p>
          <a:p>
            <a:r>
              <a:rPr lang="en-US" dirty="0" smtClean="0"/>
              <a:t>Canopy interception</a:t>
            </a:r>
          </a:p>
          <a:p>
            <a:r>
              <a:rPr lang="en-US" dirty="0" smtClean="0"/>
              <a:t>Evaporation</a:t>
            </a:r>
          </a:p>
          <a:p>
            <a:r>
              <a:rPr lang="en-US" dirty="0" smtClean="0"/>
              <a:t>Transpiration</a:t>
            </a:r>
          </a:p>
          <a:p>
            <a:r>
              <a:rPr lang="en-US" dirty="0"/>
              <a:t>Infiltration</a:t>
            </a:r>
          </a:p>
          <a:p>
            <a:r>
              <a:rPr lang="en-US" dirty="0" smtClean="0"/>
              <a:t>Depression storage</a:t>
            </a:r>
          </a:p>
          <a:p>
            <a:r>
              <a:rPr lang="en-US" dirty="0" smtClean="0"/>
              <a:t>Surface runoff</a:t>
            </a:r>
          </a:p>
          <a:p>
            <a:r>
              <a:rPr lang="en-US" dirty="0" smtClean="0"/>
              <a:t>Ground water flow</a:t>
            </a:r>
          </a:p>
          <a:p>
            <a:r>
              <a:rPr lang="en-US" dirty="0" smtClean="0"/>
              <a:t>Subsurface water flow</a:t>
            </a:r>
          </a:p>
          <a:p>
            <a:r>
              <a:rPr lang="en-US" dirty="0" smtClean="0"/>
              <a:t>River flow</a:t>
            </a:r>
          </a:p>
          <a:p>
            <a:endParaRPr lang="en-US" dirty="0"/>
          </a:p>
        </p:txBody>
      </p:sp>
      <p:pic>
        <p:nvPicPr>
          <p:cNvPr id="8194" name="Picture 2" descr="Image result for hydrological process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9502" y="2160589"/>
            <a:ext cx="5907738" cy="3880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988896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2280</TotalTime>
  <Words>1174</Words>
  <Application>Microsoft Office PowerPoint</Application>
  <PresentationFormat>Widescreen</PresentationFormat>
  <Paragraphs>176</Paragraphs>
  <Slides>26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Trebuchet MS</vt:lpstr>
      <vt:lpstr>Wingdings 3</vt:lpstr>
      <vt:lpstr>Facet</vt:lpstr>
      <vt:lpstr>ENGINEERING HYDROLOGY</vt:lpstr>
      <vt:lpstr>REFERENCE BOOKS</vt:lpstr>
      <vt:lpstr>CONTENTS</vt:lpstr>
      <vt:lpstr>INTRODUCTION TO HYDROLOGY</vt:lpstr>
      <vt:lpstr>HYDROLOGICAL CYCLE</vt:lpstr>
      <vt:lpstr>HYDROLOGICAL CYCLE</vt:lpstr>
      <vt:lpstr>ENGINEERING HYDROLOGY &amp; ITS DOMAIN</vt:lpstr>
      <vt:lpstr>SCOPE &amp; SIGNIFICANCE</vt:lpstr>
      <vt:lpstr>HYDROLOGICAL PROCESSES</vt:lpstr>
      <vt:lpstr>HYDROLOGICAL PROCESSES</vt:lpstr>
      <vt:lpstr>HYDROLOGICAL PROCESSES</vt:lpstr>
      <vt:lpstr>HYDROLOGIC BUDGET</vt:lpstr>
      <vt:lpstr>HYDROLOGIC BUDGET</vt:lpstr>
      <vt:lpstr>HYDROLOGIC BUDGET (Region selection)</vt:lpstr>
      <vt:lpstr>WATER SHED</vt:lpstr>
      <vt:lpstr>HYDROLOGIC BUDGET</vt:lpstr>
      <vt:lpstr>HYDROLOGIC BUDGET</vt:lpstr>
      <vt:lpstr>HYDROLOGIC BUDGET (Inflows)</vt:lpstr>
      <vt:lpstr>HYDROLOGIC BUDGET (Outflows)</vt:lpstr>
      <vt:lpstr>HYDROLOGICAL BUDGET (Change in storage)</vt:lpstr>
      <vt:lpstr>HYDROLOGIC EQUATION</vt:lpstr>
      <vt:lpstr>APPLICATIONS OF THE HYDROLOGIC EQUATION</vt:lpstr>
      <vt:lpstr>APPLICATIONS OF THE HYDROLOGIC EQUATION</vt:lpstr>
      <vt:lpstr>NUMERICAL PROBLEM</vt:lpstr>
      <vt:lpstr>PowerPoint Presentation</vt:lpstr>
      <vt:lpstr>NUMERICAL PROBLEM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ENGINEERING HYDROLOGY</dc:title>
  <dc:creator>Rabeea</dc:creator>
  <cp:lastModifiedBy>Rabeea</cp:lastModifiedBy>
  <cp:revision>44</cp:revision>
  <dcterms:created xsi:type="dcterms:W3CDTF">2016-08-31T08:50:24Z</dcterms:created>
  <dcterms:modified xsi:type="dcterms:W3CDTF">2016-09-05T04:38:26Z</dcterms:modified>
</cp:coreProperties>
</file>