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11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8" r:id="rId8"/>
    <p:sldId id="260" r:id="rId9"/>
    <p:sldId id="261" r:id="rId10"/>
    <p:sldId id="263" r:id="rId11"/>
    <p:sldId id="264" r:id="rId12"/>
    <p:sldId id="269" r:id="rId13"/>
    <p:sldId id="265" r:id="rId14"/>
    <p:sldId id="270" r:id="rId15"/>
    <p:sldId id="271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Pangaea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63000" cy="5105400"/>
          </a:xfrm>
        </p:spPr>
      </p:pic>
    </p:spTree>
    <p:extLst>
      <p:ext uri="{BB962C8B-B14F-4D97-AF65-F5344CB8AC3E}">
        <p14:creationId xmlns:p14="http://schemas.microsoft.com/office/powerpoint/2010/main" val="22164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Plate Boundaries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10600" cy="4953000"/>
          </a:xfrm>
        </p:spPr>
      </p:pic>
    </p:spTree>
    <p:extLst>
      <p:ext uri="{BB962C8B-B14F-4D97-AF65-F5344CB8AC3E}">
        <p14:creationId xmlns:p14="http://schemas.microsoft.com/office/powerpoint/2010/main" val="15477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African Rift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plate boundaries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34400" cy="4876800"/>
          </a:xfrm>
        </p:spPr>
      </p:pic>
    </p:spTree>
    <p:extLst>
      <p:ext uri="{BB962C8B-B14F-4D97-AF65-F5344CB8AC3E}">
        <p14:creationId xmlns:p14="http://schemas.microsoft.com/office/powerpoint/2010/main" val="1587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Oceanic-Oceanic plate Convergence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229600" cy="5029200"/>
          </a:xfrm>
        </p:spPr>
      </p:pic>
    </p:spTree>
    <p:extLst>
      <p:ext uri="{BB962C8B-B14F-4D97-AF65-F5344CB8AC3E}">
        <p14:creationId xmlns:p14="http://schemas.microsoft.com/office/powerpoint/2010/main" val="3898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Oceanic-Continental Convergence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200" cy="5029200"/>
          </a:xfrm>
        </p:spPr>
      </p:pic>
    </p:spTree>
    <p:extLst>
      <p:ext uri="{BB962C8B-B14F-4D97-AF65-F5344CB8AC3E}">
        <p14:creationId xmlns:p14="http://schemas.microsoft.com/office/powerpoint/2010/main" val="6602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Continental-continental Convergence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458200" cy="4876800"/>
          </a:xfrm>
        </p:spPr>
      </p:pic>
    </p:spTree>
    <p:extLst>
      <p:ext uri="{BB962C8B-B14F-4D97-AF65-F5344CB8AC3E}">
        <p14:creationId xmlns:p14="http://schemas.microsoft.com/office/powerpoint/2010/main" val="38977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10600" cy="4724400"/>
          </a:xfrm>
        </p:spPr>
      </p:pic>
    </p:spTree>
    <p:extLst>
      <p:ext uri="{BB962C8B-B14F-4D97-AF65-F5344CB8AC3E}">
        <p14:creationId xmlns:p14="http://schemas.microsoft.com/office/powerpoint/2010/main" val="39085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5" y="0"/>
            <a:ext cx="9195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Continents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17010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continents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0708"/>
            <a:ext cx="8686800" cy="53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5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1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Floor Topography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458200" cy="5105400"/>
          </a:xfrm>
        </p:spPr>
      </p:pic>
    </p:spTree>
    <p:extLst>
      <p:ext uri="{BB962C8B-B14F-4D97-AF65-F5344CB8AC3E}">
        <p14:creationId xmlns:p14="http://schemas.microsoft.com/office/powerpoint/2010/main" val="2579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Margin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153400" cy="5257800"/>
          </a:xfrm>
        </p:spPr>
      </p:pic>
    </p:spTree>
    <p:extLst>
      <p:ext uri="{BB962C8B-B14F-4D97-AF65-F5344CB8AC3E}">
        <p14:creationId xmlns:p14="http://schemas.microsoft.com/office/powerpoint/2010/main" val="2019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Seafloor spreading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458200" cy="5105400"/>
          </a:xfrm>
        </p:spPr>
      </p:pic>
    </p:spTree>
    <p:extLst>
      <p:ext uri="{BB962C8B-B14F-4D97-AF65-F5344CB8AC3E}">
        <p14:creationId xmlns:p14="http://schemas.microsoft.com/office/powerpoint/2010/main" val="14960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Spreading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5334000"/>
          </a:xfrm>
        </p:spPr>
      </p:pic>
    </p:spTree>
    <p:extLst>
      <p:ext uri="{BB962C8B-B14F-4D97-AF65-F5344CB8AC3E}">
        <p14:creationId xmlns:p14="http://schemas.microsoft.com/office/powerpoint/2010/main" val="2744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42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Pangaea</vt:lpstr>
      <vt:lpstr>Current Continents</vt:lpstr>
      <vt:lpstr>Fit of continents</vt:lpstr>
      <vt:lpstr>Distribution of fossils</vt:lpstr>
      <vt:lpstr>Paleoclimates</vt:lpstr>
      <vt:lpstr>Sea Floor Topography</vt:lpstr>
      <vt:lpstr>Continental Margin</vt:lpstr>
      <vt:lpstr>Seafloor spreading</vt:lpstr>
      <vt:lpstr>Process Of Spreading</vt:lpstr>
      <vt:lpstr>Plate Tectonics</vt:lpstr>
      <vt:lpstr>Divergent Plate Boundaries</vt:lpstr>
      <vt:lpstr>East African Rift Zone</vt:lpstr>
      <vt:lpstr>Convergent plate boundaries</vt:lpstr>
      <vt:lpstr>Oceanic-Oceanic plate Convergence</vt:lpstr>
      <vt:lpstr>Oceanic-Continental Convergence</vt:lpstr>
      <vt:lpstr>Continental-continental Convergence</vt:lpstr>
      <vt:lpstr>Transform Boundaries</vt:lpstr>
      <vt:lpstr>`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Pangaea</dc:title>
  <dc:creator>Mirza zaid</dc:creator>
  <cp:lastModifiedBy>Mirza zaid</cp:lastModifiedBy>
  <cp:revision>15</cp:revision>
  <dcterms:created xsi:type="dcterms:W3CDTF">2006-08-16T00:00:00Z</dcterms:created>
  <dcterms:modified xsi:type="dcterms:W3CDTF">2013-10-01T09:25:34Z</dcterms:modified>
</cp:coreProperties>
</file>