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110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304800"/>
            <a:ext cx="8001000" cy="6019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3052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673" y="152400"/>
            <a:ext cx="8686800" cy="670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166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5987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93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457200"/>
            <a:ext cx="8001000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597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381000"/>
            <a:ext cx="8534400" cy="624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4135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Mirza zaid</dc:creator>
  <cp:lastModifiedBy>Mirza zaid</cp:lastModifiedBy>
  <cp:revision>2</cp:revision>
  <dcterms:created xsi:type="dcterms:W3CDTF">2006-08-16T00:00:00Z</dcterms:created>
  <dcterms:modified xsi:type="dcterms:W3CDTF">2013-09-10T07:47:27Z</dcterms:modified>
</cp:coreProperties>
</file>