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handoutMasterIdLst>
    <p:handoutMasterId r:id="rId18"/>
  </p:handoutMasterIdLst>
  <p:sldIdLst>
    <p:sldId id="256" r:id="rId5"/>
    <p:sldId id="257" r:id="rId6"/>
    <p:sldId id="262" r:id="rId7"/>
    <p:sldId id="263" r:id="rId8"/>
    <p:sldId id="264" r:id="rId9"/>
    <p:sldId id="265" r:id="rId10"/>
    <p:sldId id="267" r:id="rId11"/>
    <p:sldId id="269" r:id="rId12"/>
    <p:sldId id="270" r:id="rId13"/>
    <p:sldId id="275" r:id="rId14"/>
    <p:sldId id="276" r:id="rId15"/>
    <p:sldId id="273" r:id="rId16"/>
    <p:sldId id="274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4660"/>
  </p:normalViewPr>
  <p:slideViewPr>
    <p:cSldViewPr>
      <p:cViewPr varScale="1">
        <p:scale>
          <a:sx n="110" d="100"/>
          <a:sy n="110" d="100"/>
        </p:scale>
        <p:origin x="168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2CE6C75-1D4B-4FDA-B929-AFFEBBE2DF07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2157F40-CC17-435C-BFB8-DC88D2E9D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28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8AFF-0EBC-4BB6-A196-923CFAE554DA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837A-C377-4E13-863E-56659FDBECF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8AFF-0EBC-4BB6-A196-923CFAE554DA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837A-C377-4E13-863E-56659FDBEC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8AFF-0EBC-4BB6-A196-923CFAE554DA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837A-C377-4E13-863E-56659FDBEC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8AFF-0EBC-4BB6-A196-923CFAE554DA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837A-C377-4E13-863E-56659FDBEC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8AFF-0EBC-4BB6-A196-923CFAE554DA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837A-C377-4E13-863E-56659FDBECF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8AFF-0EBC-4BB6-A196-923CFAE554DA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837A-C377-4E13-863E-56659FDBEC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8AFF-0EBC-4BB6-A196-923CFAE554DA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837A-C377-4E13-863E-56659FDBECF7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8AFF-0EBC-4BB6-A196-923CFAE554DA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837A-C377-4E13-863E-56659FDBEC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8AFF-0EBC-4BB6-A196-923CFAE554DA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837A-C377-4E13-863E-56659FDBEC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8AFF-0EBC-4BB6-A196-923CFAE554DA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837A-C377-4E13-863E-56659FDBECF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8AFF-0EBC-4BB6-A196-923CFAE554DA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837A-C377-4E13-863E-56659FDBEC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6388AFF-0EBC-4BB6-A196-923CFAE554DA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D0F837A-C377-4E13-863E-56659FDBECF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Doors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INSTRUCTOR: SYED ARIF HUSSAIN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Image result for doors of hou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020" y="4267200"/>
            <a:ext cx="2968625" cy="222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9743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90432" y="2566445"/>
            <a:ext cx="96592" cy="1622738"/>
          </a:xfrm>
          <a:prstGeom prst="rect">
            <a:avLst/>
          </a:prstGeom>
          <a:solidFill>
            <a:schemeClr val="accent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087024" y="4189184"/>
            <a:ext cx="57767" cy="103031"/>
          </a:xfrm>
          <a:prstGeom prst="rect">
            <a:avLst/>
          </a:prstGeom>
          <a:solidFill>
            <a:schemeClr val="accent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/>
          <p:cNvSpPr/>
          <p:nvPr/>
        </p:nvSpPr>
        <p:spPr>
          <a:xfrm rot="16200000">
            <a:off x="3205139" y="3024545"/>
            <a:ext cx="3373652" cy="2457450"/>
          </a:xfrm>
          <a:prstGeom prst="arc">
            <a:avLst>
              <a:gd name="adj1" fmla="val 16291345"/>
              <a:gd name="adj2" fmla="val 265607"/>
            </a:avLst>
          </a:prstGeom>
          <a:ln w="5715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05473" y="4201754"/>
            <a:ext cx="57767" cy="103031"/>
          </a:xfrm>
          <a:prstGeom prst="rect">
            <a:avLst/>
          </a:prstGeom>
          <a:solidFill>
            <a:schemeClr val="accent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52400" y="495300"/>
            <a:ext cx="5458208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800" spc="-1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CREATING DOORS</a:t>
            </a:r>
          </a:p>
        </p:txBody>
      </p:sp>
    </p:spTree>
    <p:extLst>
      <p:ext uri="{BB962C8B-B14F-4D97-AF65-F5344CB8AC3E}">
        <p14:creationId xmlns:p14="http://schemas.microsoft.com/office/powerpoint/2010/main" val="177577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969246" y="2914678"/>
            <a:ext cx="96592" cy="1622738"/>
          </a:xfrm>
          <a:prstGeom prst="rect">
            <a:avLst/>
          </a:prstGeom>
          <a:solidFill>
            <a:schemeClr val="accent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65838" y="4537417"/>
            <a:ext cx="57767" cy="103031"/>
          </a:xfrm>
          <a:prstGeom prst="rect">
            <a:avLst/>
          </a:prstGeom>
          <a:solidFill>
            <a:schemeClr val="accent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 rot="16200000">
            <a:off x="4241740" y="3339039"/>
            <a:ext cx="3300416" cy="2499787"/>
          </a:xfrm>
          <a:prstGeom prst="arc">
            <a:avLst>
              <a:gd name="adj1" fmla="val 16291345"/>
              <a:gd name="adj2" fmla="val 232493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4286" y="4549987"/>
            <a:ext cx="57767" cy="103031"/>
          </a:xfrm>
          <a:prstGeom prst="rect">
            <a:avLst/>
          </a:prstGeom>
          <a:solidFill>
            <a:schemeClr val="accent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201394" y="4588930"/>
            <a:ext cx="57767" cy="103031"/>
          </a:xfrm>
          <a:prstGeom prst="rect">
            <a:avLst/>
          </a:prstGeom>
          <a:solidFill>
            <a:schemeClr val="accent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259161" y="2966193"/>
            <a:ext cx="96592" cy="1622738"/>
          </a:xfrm>
          <a:prstGeom prst="rect">
            <a:avLst/>
          </a:prstGeom>
          <a:solidFill>
            <a:schemeClr val="accent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/>
          <p:cNvSpPr/>
          <p:nvPr/>
        </p:nvSpPr>
        <p:spPr>
          <a:xfrm>
            <a:off x="2033098" y="2966193"/>
            <a:ext cx="2608955" cy="2959997"/>
          </a:xfrm>
          <a:prstGeom prst="arc">
            <a:avLst>
              <a:gd name="adj1" fmla="val 15995871"/>
              <a:gd name="adj2" fmla="val 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632582" y="4549987"/>
            <a:ext cx="57767" cy="103031"/>
          </a:xfrm>
          <a:prstGeom prst="rect">
            <a:avLst/>
          </a:prstGeom>
          <a:solidFill>
            <a:schemeClr val="accent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0992" y="491960"/>
            <a:ext cx="7620000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800" spc="-1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CREATING MAIN GATE</a:t>
            </a:r>
          </a:p>
        </p:txBody>
      </p:sp>
    </p:spTree>
    <p:extLst>
      <p:ext uri="{BB962C8B-B14F-4D97-AF65-F5344CB8AC3E}">
        <p14:creationId xmlns:p14="http://schemas.microsoft.com/office/powerpoint/2010/main" val="379762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5" grpId="1" animBg="1"/>
      <p:bldP spid="33" grpId="0" animBg="1"/>
      <p:bldP spid="34" grpId="0" animBg="1"/>
      <p:bldP spid="41" grpId="0" animBg="1"/>
      <p:bldP spid="42" grpId="0" animBg="1"/>
      <p:bldP spid="4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gglunderin\Desktop\Doors Solutio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7" b="24022"/>
          <a:stretch/>
        </p:blipFill>
        <p:spPr bwMode="auto">
          <a:xfrm>
            <a:off x="1309255" y="914400"/>
            <a:ext cx="6477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2631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agglunderin\Desktop\Door Layout Solutio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0" b="13583"/>
          <a:stretch/>
        </p:blipFill>
        <p:spPr bwMode="auto">
          <a:xfrm>
            <a:off x="2209800" y="457200"/>
            <a:ext cx="5846087" cy="588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0508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Doors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8768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Necessary for connecting one area to another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Protection &amp; Privacy</a:t>
            </a:r>
          </a:p>
          <a:p>
            <a:pPr lvl="1">
              <a:buFont typeface="Wingdings" pitchFamily="2" charset="2"/>
              <a:buChar char="q"/>
            </a:pP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Contribute to the atmosphere of a room and give balance &amp; design to the exterior of a structure.  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  <p:pic>
        <p:nvPicPr>
          <p:cNvPr id="7170" name="Picture 2" descr="https://encrypted-tbn0.google.com/images?q=tbn:ANd9GcS_O66QM5mZGRu84Bi4LiwEGAbvbdp7arM_64-EcVybKqu880Tsu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14400"/>
            <a:ext cx="3498827" cy="5257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531952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Door Types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Based on architectural style, costs, personal taste 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Stile-and-rail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Swinging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Sliding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Garage doors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8194" name="Picture 2" descr="http://www.diy-resources.com/images/dk-1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76400"/>
            <a:ext cx="2857500" cy="4143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265587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Stile-and-Rail Doors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Strong heavy frame around perimeter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  <p:pic>
        <p:nvPicPr>
          <p:cNvPr id="5" name="Content Placeholder 4" descr="http://www.door.cc/assets/pics/W-Series_InteriorDoors/Interior-Doors-component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76400"/>
            <a:ext cx="3200400" cy="46815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88017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160678" y="3251565"/>
            <a:ext cx="2319882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Swinging Doors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/>
              <a:t>Placed on hinges so it swings out from the wall</a:t>
            </a:r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Most secure</a:t>
            </a:r>
            <a:endParaRPr lang="en-US" sz="2400" dirty="0"/>
          </a:p>
        </p:txBody>
      </p:sp>
      <p:pic>
        <p:nvPicPr>
          <p:cNvPr id="1026" name="Picture 2" descr="http://www.cleansealdoors.com/images/230_235__FG__Pair_Swing_Door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158" y="1673225"/>
            <a:ext cx="3990683" cy="4718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4" descr="dutchdo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6205" y="4267200"/>
            <a:ext cx="134302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99518" y="6248400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/>
              <a:t>Dutch door</a:t>
            </a:r>
          </a:p>
        </p:txBody>
      </p:sp>
      <p:sp>
        <p:nvSpPr>
          <p:cNvPr id="5" name="TextBox 4"/>
          <p:cNvSpPr txBox="1"/>
          <p:nvPr/>
        </p:nvSpPr>
        <p:spPr>
          <a:xfrm rot="20695437">
            <a:off x="2245351" y="3785616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Why was the Dutch door created?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417105" y="5105400"/>
            <a:ext cx="338682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175918" y="5638800"/>
            <a:ext cx="241187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481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Sliding Doors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8686800" cy="4718304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Set on a track and are opened and closed by </a:t>
            </a:r>
            <a:r>
              <a:rPr lang="en-US" dirty="0" smtClean="0"/>
              <a:t>sliding</a:t>
            </a:r>
            <a:endParaRPr lang="en-US" dirty="0"/>
          </a:p>
        </p:txBody>
      </p:sp>
      <p:pic>
        <p:nvPicPr>
          <p:cNvPr id="2050" name="Picture 2" descr="http://t0.gstatic.com/images?q=tbn:ANd9GcTifvy2ZEVoBbOz82NGYvpsdauPVU7j8fnwZWrEFejCDvGMTk3fkS9yt_MBXw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743200"/>
            <a:ext cx="5081587" cy="33815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572544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Garage Doors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Overhead sectional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One-piece overhead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Wood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Metal 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Fiberglass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100" name="Picture 4" descr="http://texasgaragedoors.net/images/garage-doors-ope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14800"/>
            <a:ext cx="3810000" cy="2557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2" name="Picture 6" descr="http://upload.wikimedia.org/wikipedia/commons/thumb/8/8d/Garage_door_sliding_up.jpg/220px-Garage_door_sliding_u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665" y="685800"/>
            <a:ext cx="2431869" cy="32388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7" name="Straight Arrow Connector 6"/>
          <p:cNvCxnSpPr/>
          <p:nvPr/>
        </p:nvCxnSpPr>
        <p:spPr>
          <a:xfrm>
            <a:off x="3429000" y="2438400"/>
            <a:ext cx="1524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200400" y="5105400"/>
            <a:ext cx="1447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0985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Door Symbols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Standard door symbols are used on construction drawings to communicate the type and locations of doors in a structure.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</p:txBody>
      </p:sp>
      <p:pic>
        <p:nvPicPr>
          <p:cNvPr id="5122" name="Picture 2" descr="http://www.cise.ufl.edu/~mssz/Arch-CGS3470/wdw-door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162753" cy="30953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201842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Door Treatments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Accent painting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Molding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Decorative hardware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Carvings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Stained glass inserts</a:t>
            </a:r>
            <a:endParaRPr lang="en-US" dirty="0"/>
          </a:p>
        </p:txBody>
      </p:sp>
      <p:pic>
        <p:nvPicPr>
          <p:cNvPr id="6146" name="Picture 2" descr="http://upload.wikimedia.org/wikipedia/commons/f/f8/House_front_doo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647455"/>
            <a:ext cx="2212340" cy="45857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8" name="Picture 4" descr="http://t3.gstatic.com/images?q=tbn:ANd9GcQedet5gFjDEI2WzrG3Qreyp7AYqJSBwqSNhP8rFmwvVj3E8OstER_dq4WB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76400"/>
            <a:ext cx="230505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759907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24880B59DAF442AA6F727311B224B5" ma:contentTypeVersion="1" ma:contentTypeDescription="Create a new document." ma:contentTypeScope="" ma:versionID="b9a503bab18a14c91211817c02c4a427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481ABF5-2125-4CAD-AF48-D804AA8E91DB}">
  <ds:schemaRefs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462F7F5-BF16-4928-A45F-C3A4B8CC7C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2B6BA9B0-1E9B-4B7E-BE88-AD9A12F6A2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1116</TotalTime>
  <Words>142</Words>
  <Application>Microsoft Office PowerPoint</Application>
  <PresentationFormat>On-screen Show (4:3)</PresentationFormat>
  <Paragraphs>44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Clarity</vt:lpstr>
      <vt:lpstr>Doors</vt:lpstr>
      <vt:lpstr>Doors</vt:lpstr>
      <vt:lpstr>Door Types</vt:lpstr>
      <vt:lpstr>Stile-and-Rail Doors</vt:lpstr>
      <vt:lpstr>Swinging Doors</vt:lpstr>
      <vt:lpstr>Sliding Doors</vt:lpstr>
      <vt:lpstr>Garage Doors</vt:lpstr>
      <vt:lpstr>Door Symbols</vt:lpstr>
      <vt:lpstr>Door Treatments</vt:lpstr>
      <vt:lpstr>PowerPoint Presentation</vt:lpstr>
      <vt:lpstr>PowerPoint Presentation</vt:lpstr>
      <vt:lpstr>PowerPoint Presentation</vt:lpstr>
      <vt:lpstr>PowerPoint Presentation</vt:lpstr>
    </vt:vector>
  </TitlesOfParts>
  <Company>RSD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RSD</dc:creator>
  <cp:lastModifiedBy>Adnan Ahmed</cp:lastModifiedBy>
  <cp:revision>26</cp:revision>
  <cp:lastPrinted>2012-10-12T14:42:57Z</cp:lastPrinted>
  <dcterms:created xsi:type="dcterms:W3CDTF">2012-02-17T15:04:52Z</dcterms:created>
  <dcterms:modified xsi:type="dcterms:W3CDTF">2018-11-25T17:00:25Z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0x0101005124880B59DAF442AA6F727311B224B5</vt:lpwstr>
  </property>
</Properties>
</file>