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34C088-AF31-49DE-AD66-BD3FDF7BE4D4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C0CDB3-BCDC-4B6C-B935-C6C7A487F9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TERMS TO KNOW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SECTIONAL DETAILS</a:t>
            </a:r>
            <a:endParaRPr lang="en-US" dirty="0"/>
          </a:p>
        </p:txBody>
      </p:sp>
      <p:sp>
        <p:nvSpPr>
          <p:cNvPr id="4" name="AutoShape 2" descr="Image result for terms to kno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0338"/>
            <a:ext cx="66675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357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Damp proof course (DPC) is laid on Plinth level. The purpose of applying DPC is to restrict the movement of moisture through walls and floors.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0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window sill lev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536" y="914400"/>
            <a:ext cx="8263464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620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level between the base portion of the window and portion of the floor above ground level (upwards) is called </a:t>
            </a:r>
            <a:r>
              <a:rPr lang="en-US" b="1" dirty="0"/>
              <a:t>Sill level.</a:t>
            </a:r>
            <a:r>
              <a:rPr lang="en-US" dirty="0"/>
              <a:t> 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Mortar </a:t>
            </a:r>
            <a:r>
              <a:rPr lang="en-US" dirty="0"/>
              <a:t>bed or concrete bed is laid at the base of the window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It is recommended that the</a:t>
            </a:r>
            <a:r>
              <a:rPr lang="en-US" b="1" dirty="0"/>
              <a:t> minimum sill level height of 44 inches 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Sill level or Window Sill level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181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level between the top portion of the window and top slab is called Lintel level.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potion above the Door lintel or Window lintel is called Lintel level.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Lintel </a:t>
            </a:r>
            <a:r>
              <a:rPr lang="en-US" dirty="0"/>
              <a:t>is provided above the door and window to transfer the upward wall load to the surrounding wall. 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Lintel </a:t>
            </a:r>
            <a:r>
              <a:rPr lang="en-US" dirty="0"/>
              <a:t>is generally made up of Reinforced concrete or cement mortar.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Lintel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52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Natural </a:t>
            </a:r>
            <a:r>
              <a:rPr lang="en-US" dirty="0"/>
              <a:t>ground level is termed as Level of the ground.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height of Natural ground level (NGL) is generally measured with Mean-sea level.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Natural ground level (N.G.L)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449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linth level Building Ground level and natural ground leve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664307"/>
            <a:ext cx="8229600" cy="415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644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ground level inside building is called</a:t>
            </a:r>
            <a:r>
              <a:rPr lang="en-US" b="1" dirty="0"/>
              <a:t> Building Ground level or Floor Finish level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This </a:t>
            </a:r>
            <a:r>
              <a:rPr lang="en-US" dirty="0"/>
              <a:t>level is at the height of minimum 150mm – 450mm from the Natural ground level (N.G.L).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reason for raising building height is to restrict the entry of water during storms and rainfall.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height may go </a:t>
            </a:r>
            <a:r>
              <a:rPr lang="en-US" dirty="0" err="1"/>
              <a:t>upto</a:t>
            </a:r>
            <a:r>
              <a:rPr lang="en-US" dirty="0"/>
              <a:t> meters if the building located in slope and heavy rainfall areas.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ground level (B.G.L) / Finish floor level (F.F.L)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6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762000"/>
            <a:ext cx="6096000" cy="498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3697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/>
              <a:t>The intimate mixture of cement, sand, coarse aggregate (jelly) and water is known as plain cement concrete.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 </a:t>
            </a:r>
            <a:r>
              <a:rPr lang="en-US" dirty="0"/>
              <a:t>small quantities of admixtures like air entraining agents, water proofing agents, workability agents may also be added to impart special properties to the plain cement concrete.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PLAIN CEMENT CONCRETE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02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PLAIN CONCRETE C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338"/>
            <a:ext cx="4762500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Image result for PLAIN CONCRETE CEME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PLAIN CONCRETE CEMEN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3047998"/>
            <a:ext cx="3657600" cy="331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3320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As </a:t>
            </a:r>
            <a:r>
              <a:rPr lang="en-US" dirty="0"/>
              <a:t>bed concrete below the wall footings, column footings and on walls below beams.</a:t>
            </a:r>
          </a:p>
          <a:p>
            <a:pPr marL="0" indent="0">
              <a:buNone/>
            </a:pPr>
            <a:r>
              <a:rPr lang="en-US" dirty="0"/>
              <a:t>2. As   sill concrete to get a hard and even surface at window and ventilator sills.</a:t>
            </a:r>
          </a:p>
          <a:p>
            <a:pPr marL="0" indent="0">
              <a:buNone/>
            </a:pPr>
            <a:r>
              <a:rPr lang="en-US" dirty="0"/>
              <a:t>3. As coping concrete over the parapet and compound walls.</a:t>
            </a:r>
          </a:p>
          <a:p>
            <a:pPr marL="0" indent="0">
              <a:buNone/>
            </a:pPr>
            <a:r>
              <a:rPr lang="en-US" dirty="0"/>
              <a:t>4. For flagging the area around the buildings.</a:t>
            </a:r>
          </a:p>
          <a:p>
            <a:pPr marL="0" indent="0">
              <a:buNone/>
            </a:pPr>
            <a:r>
              <a:rPr lang="en-US" dirty="0"/>
              <a:t>5. For making pavements.</a:t>
            </a:r>
          </a:p>
          <a:p>
            <a:pPr marL="0" indent="0">
              <a:buNone/>
            </a:pPr>
            <a:r>
              <a:rPr lang="en-US" dirty="0"/>
              <a:t>6. For making tennis courts, basket ball courts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P.C.C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247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US" dirty="0"/>
              <a:t>Concrete is good in resisting compressive stress but is very weak in </a:t>
            </a:r>
            <a:r>
              <a:rPr lang="en-US" dirty="0" smtClean="0"/>
              <a:t>resisting </a:t>
            </a:r>
            <a:r>
              <a:rPr lang="en-US" dirty="0"/>
              <a:t>tensile stresses. 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Hence </a:t>
            </a:r>
            <a:r>
              <a:rPr lang="en-US" dirty="0"/>
              <a:t>reinforcement is provided in the concrete wherever tensile stress is expected.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best reinforcing material is steel, since its tensile strength is high and bond between steel and concrete is good.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Since </a:t>
            </a:r>
            <a:r>
              <a:rPr lang="en-US" dirty="0"/>
              <a:t>elastic modulus of steel is quite high compared to concrete, the force developed in steel is high.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 </a:t>
            </a:r>
            <a:r>
              <a:rPr lang="en-US" dirty="0"/>
              <a:t>cage of reinforcements is prepared as per the design requirements, kept in the form work and then green concrete is poured.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After </a:t>
            </a:r>
            <a:r>
              <a:rPr lang="en-US" dirty="0"/>
              <a:t>the concrete hardens, the form work is removed. The composite material of steel and concrete, now called R.C.C. acts as a structural member and can resist tensile as well as compressive forces efficiently.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REINFORCED CEMENT CONCRETE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348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REINFORCE CONCRETE CE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85800"/>
            <a:ext cx="38100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REINFORCE CONCRETE CEM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0971" y="3810000"/>
            <a:ext cx="4528151" cy="2547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961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1. R.C.C. is used as a structural member wherever bending of the member is expected. The common structural elements in a building where R.C.C. is used are:</a:t>
            </a:r>
          </a:p>
          <a:p>
            <a:pPr marL="0" indent="0">
              <a:buNone/>
            </a:pPr>
            <a:r>
              <a:rPr lang="en-US" dirty="0"/>
              <a:t>(a) Footing</a:t>
            </a:r>
          </a:p>
          <a:p>
            <a:pPr marL="0" indent="0">
              <a:buNone/>
            </a:pPr>
            <a:r>
              <a:rPr lang="en-US" dirty="0"/>
              <a:t>(b) Columns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(c)  Beams, lintels</a:t>
            </a:r>
          </a:p>
          <a:p>
            <a:pPr marL="0" indent="0">
              <a:buNone/>
            </a:pPr>
            <a:r>
              <a:rPr lang="en-US" dirty="0"/>
              <a:t>(d)  </a:t>
            </a:r>
            <a:r>
              <a:rPr lang="en-US" dirty="0" err="1"/>
              <a:t>Chejjas</a:t>
            </a:r>
            <a:r>
              <a:rPr lang="en-US" dirty="0"/>
              <a:t>, roof slabs</a:t>
            </a:r>
          </a:p>
          <a:p>
            <a:pPr marL="0" indent="0">
              <a:buNone/>
            </a:pPr>
            <a:r>
              <a:rPr lang="en-US" dirty="0"/>
              <a:t>(e)  Stairs.</a:t>
            </a:r>
          </a:p>
          <a:p>
            <a:pPr marL="0" indent="0">
              <a:buNone/>
            </a:pPr>
            <a:r>
              <a:rPr lang="en-US" dirty="0"/>
              <a:t>2. R.C.C. is used for the construction of storage structures like:</a:t>
            </a:r>
          </a:p>
          <a:p>
            <a:pPr marL="0" indent="0">
              <a:buNone/>
            </a:pPr>
            <a:r>
              <a:rPr lang="en-US" dirty="0"/>
              <a:t>(a)  Water tanks</a:t>
            </a:r>
          </a:p>
          <a:p>
            <a:pPr marL="0" indent="0">
              <a:buNone/>
            </a:pPr>
            <a:r>
              <a:rPr lang="en-US" dirty="0"/>
              <a:t>(b)  Dams</a:t>
            </a:r>
          </a:p>
          <a:p>
            <a:pPr marL="0" indent="0">
              <a:buNone/>
            </a:pPr>
            <a:r>
              <a:rPr lang="en-US" dirty="0"/>
              <a:t>(c)  Silos, bunkers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R.C.C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4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They are used for the construction of</a:t>
            </a:r>
          </a:p>
          <a:p>
            <a:pPr marL="0" indent="0">
              <a:buNone/>
            </a:pPr>
            <a:r>
              <a:rPr lang="en-US" dirty="0"/>
              <a:t>(a)  Bridges</a:t>
            </a:r>
          </a:p>
          <a:p>
            <a:pPr marL="0" indent="0">
              <a:buNone/>
            </a:pPr>
            <a:r>
              <a:rPr lang="en-US" dirty="0"/>
              <a:t>(b)  Retaining walls</a:t>
            </a:r>
          </a:p>
          <a:p>
            <a:pPr marL="0" indent="0">
              <a:buNone/>
            </a:pPr>
            <a:r>
              <a:rPr lang="en-US" dirty="0"/>
              <a:t>(c)  Docks and </a:t>
            </a:r>
            <a:r>
              <a:rPr lang="en-US" dirty="0" err="1"/>
              <a:t>harbours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(d)  Under water structures</a:t>
            </a:r>
          </a:p>
          <a:p>
            <a:pPr marL="0" indent="0">
              <a:buNone/>
            </a:pPr>
            <a:r>
              <a:rPr lang="en-US" dirty="0"/>
              <a:t>4. R.C.C. is used for building tall structures like</a:t>
            </a:r>
          </a:p>
          <a:p>
            <a:pPr marL="0" indent="0">
              <a:buNone/>
            </a:pPr>
            <a:r>
              <a:rPr lang="en-US" dirty="0"/>
              <a:t>(a)  </a:t>
            </a:r>
            <a:r>
              <a:rPr lang="en-US" dirty="0" err="1"/>
              <a:t>Multistorey</a:t>
            </a:r>
            <a:r>
              <a:rPr lang="en-US" dirty="0"/>
              <a:t> buildings</a:t>
            </a:r>
          </a:p>
          <a:p>
            <a:pPr marL="0" indent="0">
              <a:buNone/>
            </a:pPr>
            <a:r>
              <a:rPr lang="en-US" dirty="0"/>
              <a:t>(b)  Chimneys</a:t>
            </a:r>
          </a:p>
          <a:p>
            <a:pPr marL="0" indent="0">
              <a:buNone/>
            </a:pPr>
            <a:r>
              <a:rPr lang="en-US" dirty="0"/>
              <a:t>(c)  Towers.</a:t>
            </a:r>
          </a:p>
          <a:p>
            <a:pPr marL="0" indent="0">
              <a:buNone/>
            </a:pPr>
            <a:r>
              <a:rPr lang="en-US" dirty="0"/>
              <a:t>5. R.C.C. is used for paving</a:t>
            </a:r>
          </a:p>
          <a:p>
            <a:pPr marL="0" indent="0">
              <a:buNone/>
            </a:pPr>
            <a:r>
              <a:rPr lang="en-US" dirty="0"/>
              <a:t>(a)  High ways</a:t>
            </a:r>
          </a:p>
          <a:p>
            <a:pPr marL="0" indent="0">
              <a:buNone/>
            </a:pPr>
            <a:r>
              <a:rPr lang="en-US" dirty="0"/>
              <a:t>(b)  City roads</a:t>
            </a:r>
          </a:p>
          <a:p>
            <a:pPr marL="0" indent="0">
              <a:buNone/>
            </a:pPr>
            <a:r>
              <a:rPr lang="en-US" dirty="0"/>
              <a:t>(c)  Airports.</a:t>
            </a:r>
          </a:p>
          <a:p>
            <a:pPr marL="0" indent="0">
              <a:buNone/>
            </a:pPr>
            <a:r>
              <a:rPr lang="en-US" dirty="0"/>
              <a:t>6.R.C.C. is used in atomic plants to prevent radiation. For this purpose R.C.C. walls built</a:t>
            </a:r>
          </a:p>
          <a:p>
            <a:pPr marL="0" indent="0">
              <a:buNone/>
            </a:pPr>
            <a:r>
              <a:rPr lang="en-US" dirty="0"/>
              <a:t>are as thick as 1.5 m to 2.0 m.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50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The </a:t>
            </a:r>
            <a:r>
              <a:rPr lang="en-US" dirty="0"/>
              <a:t>level at which Substructure ends and superstructure starts is called </a:t>
            </a:r>
            <a:r>
              <a:rPr lang="en-US" b="1" dirty="0"/>
              <a:t>Plinth level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It </a:t>
            </a:r>
            <a:r>
              <a:rPr lang="en-US" dirty="0"/>
              <a:t>is the part of the superstructure between natural ground level and Finished floor level. the plinth is provided to restrict the seepage of </a:t>
            </a:r>
            <a:r>
              <a:rPr lang="en-US" dirty="0" smtClean="0"/>
              <a:t>storm water </a:t>
            </a:r>
            <a:r>
              <a:rPr lang="en-US" dirty="0"/>
              <a:t>and rainwater into the building.</a:t>
            </a: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Plinth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77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2568</TotalTime>
  <Words>255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TERMS TO KNOW</vt:lpstr>
      <vt:lpstr>PLAIN CEMENT CONCRETE</vt:lpstr>
      <vt:lpstr>PowerPoint Presentation</vt:lpstr>
      <vt:lpstr>USES OF P.C.C</vt:lpstr>
      <vt:lpstr>REINFORCED CEMENT CONCRETE</vt:lpstr>
      <vt:lpstr>PowerPoint Presentation</vt:lpstr>
      <vt:lpstr>USES OF R.C.C</vt:lpstr>
      <vt:lpstr>PowerPoint Presentation</vt:lpstr>
      <vt:lpstr>Plinth Level</vt:lpstr>
      <vt:lpstr>PowerPoint Presentation</vt:lpstr>
      <vt:lpstr>PowerPoint Presentation</vt:lpstr>
      <vt:lpstr>   Sill level or Window Sill level   </vt:lpstr>
      <vt:lpstr>Lintel level</vt:lpstr>
      <vt:lpstr>Natural ground level (N.G.L)</vt:lpstr>
      <vt:lpstr>PowerPoint Presentation</vt:lpstr>
      <vt:lpstr>Building ground level (B.G.L) / Finish floor level (F.F.L)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Raza</dc:creator>
  <cp:lastModifiedBy>Ali Raza</cp:lastModifiedBy>
  <cp:revision>7</cp:revision>
  <dcterms:created xsi:type="dcterms:W3CDTF">2018-12-05T09:55:24Z</dcterms:created>
  <dcterms:modified xsi:type="dcterms:W3CDTF">2018-12-11T12:33:33Z</dcterms:modified>
</cp:coreProperties>
</file>