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0A7E-6D88-4F5C-AD38-FF026744A75C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B9FD-D6CD-4C42-97DC-3FAE8AC1C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656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0A7E-6D88-4F5C-AD38-FF026744A75C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B9FD-D6CD-4C42-97DC-3FAE8AC1C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389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0A7E-6D88-4F5C-AD38-FF026744A75C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B9FD-D6CD-4C42-97DC-3FAE8AC1C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28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0A7E-6D88-4F5C-AD38-FF026744A75C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B9FD-D6CD-4C42-97DC-3FAE8AC1C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547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0A7E-6D88-4F5C-AD38-FF026744A75C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B9FD-D6CD-4C42-97DC-3FAE8AC1C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120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0A7E-6D88-4F5C-AD38-FF026744A75C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B9FD-D6CD-4C42-97DC-3FAE8AC1C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862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0A7E-6D88-4F5C-AD38-FF026744A75C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B9FD-D6CD-4C42-97DC-3FAE8AC1C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052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0A7E-6D88-4F5C-AD38-FF026744A75C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B9FD-D6CD-4C42-97DC-3FAE8AC1C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110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0A7E-6D88-4F5C-AD38-FF026744A75C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B9FD-D6CD-4C42-97DC-3FAE8AC1C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832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0A7E-6D88-4F5C-AD38-FF026744A75C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B9FD-D6CD-4C42-97DC-3FAE8AC1C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741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0A7E-6D88-4F5C-AD38-FF026744A75C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B9FD-D6CD-4C42-97DC-3FAE8AC1C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024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70A7E-6D88-4F5C-AD38-FF026744A75C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BB9FD-D6CD-4C42-97DC-3FAE8AC1C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325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Khasra Plan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6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828800" y="76200"/>
            <a:ext cx="5715000" cy="533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000" b="1" dirty="0" smtClean="0"/>
              <a:t>ACQUIREING KHASRA PLAN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3429000" cy="1905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 dirty="0" smtClean="0"/>
              <a:t>Draw a boundary on </a:t>
            </a:r>
            <a:r>
              <a:rPr lang="en-US" altLang="en-US" sz="2600" dirty="0" err="1" smtClean="0"/>
              <a:t>khasra</a:t>
            </a:r>
            <a:r>
              <a:rPr lang="en-US" altLang="en-US" sz="2600" dirty="0" smtClean="0"/>
              <a:t> plan and include all the land you want to acquire for project.</a:t>
            </a:r>
          </a:p>
          <a:p>
            <a:pPr lvl="1" eaLnBrk="1" hangingPunct="1">
              <a:buFont typeface="Arial" charset="0"/>
              <a:buNone/>
            </a:pPr>
            <a:endParaRPr lang="en-US" altLang="en-US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962400" y="4038600"/>
            <a:ext cx="5029200" cy="2362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600" dirty="0">
                <a:latin typeface="+mn-lt"/>
                <a:cs typeface="+mn-cs"/>
              </a:rPr>
              <a:t>Digitize  </a:t>
            </a:r>
            <a:r>
              <a:rPr lang="en-US" sz="2600" dirty="0" err="1">
                <a:latin typeface="+mn-lt"/>
                <a:cs typeface="+mn-cs"/>
              </a:rPr>
              <a:t>khasra</a:t>
            </a:r>
            <a:r>
              <a:rPr lang="en-US" sz="2600" dirty="0">
                <a:latin typeface="+mn-lt"/>
                <a:cs typeface="+mn-cs"/>
              </a:rPr>
              <a:t> plan in order to calculate tentative area. 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>
              <a:latin typeface="+mn-lt"/>
              <a:cs typeface="+mn-cs"/>
            </a:endParaRPr>
          </a:p>
        </p:txBody>
      </p:sp>
      <p:pic>
        <p:nvPicPr>
          <p:cNvPr id="7173" name="Picture 2" descr="C:\Users\Nafees\Downloads\k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762000"/>
            <a:ext cx="5105400" cy="304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3" descr="C:\Users\Nafees\Downloads\kh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895600"/>
            <a:ext cx="3657600" cy="38655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732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524000" y="76200"/>
            <a:ext cx="5943600" cy="609600"/>
          </a:xfrm>
        </p:spPr>
        <p:txBody>
          <a:bodyPr/>
          <a:lstStyle/>
          <a:p>
            <a:pPr eaLnBrk="1" hangingPunct="1"/>
            <a:r>
              <a:rPr lang="en-US" altLang="en-US" sz="3000" b="1" dirty="0" smtClean="0"/>
              <a:t>TYPES OF KHASRA PLAN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305800" cy="1524000"/>
          </a:xfrm>
        </p:spPr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altLang="en-US" sz="2600" dirty="0" err="1" smtClean="0"/>
              <a:t>Istemal</a:t>
            </a:r>
            <a:r>
              <a:rPr lang="en-US" altLang="en-US" sz="2600" dirty="0" smtClean="0"/>
              <a:t> </a:t>
            </a:r>
            <a:r>
              <a:rPr lang="en-US" altLang="en-US" sz="2600" dirty="0" err="1" smtClean="0"/>
              <a:t>Shuda</a:t>
            </a:r>
            <a:endParaRPr lang="en-US" altLang="en-US" sz="2600" dirty="0" smtClean="0"/>
          </a:p>
          <a:p>
            <a:pPr marL="914400" lvl="1" indent="-514350" eaLnBrk="1" hangingPunct="1"/>
            <a:r>
              <a:rPr lang="en-US" altLang="en-US" sz="2600" dirty="0" smtClean="0"/>
              <a:t>No fix size of individual </a:t>
            </a:r>
            <a:r>
              <a:rPr lang="en-US" altLang="en-US" sz="2600" dirty="0" err="1" smtClean="0"/>
              <a:t>khasra</a:t>
            </a:r>
            <a:endParaRPr lang="en-US" altLang="en-US" sz="2600" dirty="0" smtClean="0"/>
          </a:p>
          <a:p>
            <a:pPr marL="914400" lvl="1" indent="-514350" eaLnBrk="1" hangingPunct="1"/>
            <a:r>
              <a:rPr lang="en-US" altLang="en-US" sz="2600" dirty="0" smtClean="0"/>
              <a:t>Digitization gives an idea of area</a:t>
            </a:r>
          </a:p>
        </p:txBody>
      </p:sp>
      <p:pic>
        <p:nvPicPr>
          <p:cNvPr id="8196" name="Picture 2" descr="C:\Users\Nafees\Downloads\k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79650"/>
            <a:ext cx="8610600" cy="4425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07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143000" y="76200"/>
            <a:ext cx="7086600" cy="685800"/>
          </a:xfrm>
        </p:spPr>
        <p:txBody>
          <a:bodyPr/>
          <a:lstStyle/>
          <a:p>
            <a:pPr eaLnBrk="1" hangingPunct="1"/>
            <a:r>
              <a:rPr lang="en-US" altLang="en-US" sz="3000" b="1" dirty="0" smtClean="0"/>
              <a:t>TYPES OF KHASRA PLAN (</a:t>
            </a:r>
            <a:r>
              <a:rPr lang="en-US" altLang="en-US" sz="3000" b="1" dirty="0" err="1" smtClean="0"/>
              <a:t>Cont</a:t>
            </a:r>
            <a:r>
              <a:rPr lang="en-US" altLang="en-US" sz="3000" b="1" dirty="0" smtClean="0"/>
              <a:t>…)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305800" cy="1524000"/>
          </a:xfrm>
        </p:spPr>
        <p:txBody>
          <a:bodyPr/>
          <a:lstStyle/>
          <a:p>
            <a:pPr marL="514350" indent="-514350" eaLnBrk="1" hangingPunct="1">
              <a:buFont typeface="Arial" charset="0"/>
              <a:buNone/>
            </a:pPr>
            <a:r>
              <a:rPr lang="en-US" altLang="en-US" sz="2600" dirty="0" smtClean="0"/>
              <a:t>2.	</a:t>
            </a:r>
            <a:r>
              <a:rPr lang="en-US" altLang="en-US" sz="2600" dirty="0" err="1" smtClean="0"/>
              <a:t>Kishtwar</a:t>
            </a:r>
            <a:endParaRPr lang="en-US" altLang="en-US" sz="2600" dirty="0" smtClean="0"/>
          </a:p>
          <a:p>
            <a:pPr marL="914400" lvl="1" indent="-514350" eaLnBrk="1" hangingPunct="1"/>
            <a:r>
              <a:rPr lang="en-US" altLang="en-US" sz="2600" dirty="0" smtClean="0"/>
              <a:t>Proper </a:t>
            </a:r>
            <a:r>
              <a:rPr lang="en-US" altLang="en-US" sz="2600" dirty="0" err="1" smtClean="0"/>
              <a:t>Muraba</a:t>
            </a:r>
            <a:r>
              <a:rPr lang="en-US" altLang="en-US" sz="2600" dirty="0" smtClean="0"/>
              <a:t> </a:t>
            </a:r>
            <a:r>
              <a:rPr lang="en-US" altLang="en-US" sz="2600" dirty="0" err="1" smtClean="0"/>
              <a:t>Bandi</a:t>
            </a:r>
            <a:endParaRPr lang="en-US" altLang="en-US" sz="2600" dirty="0" smtClean="0"/>
          </a:p>
          <a:p>
            <a:pPr marL="914400" lvl="1" indent="-514350" eaLnBrk="1" hangingPunct="1"/>
            <a:r>
              <a:rPr lang="en-US" altLang="en-US" sz="2600" dirty="0" smtClean="0"/>
              <a:t>Regular Size Khasra (one acre)</a:t>
            </a:r>
          </a:p>
        </p:txBody>
      </p:sp>
      <p:pic>
        <p:nvPicPr>
          <p:cNvPr id="9220" name="Picture 2" descr="C:\Users\Nafees\Downloads\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667000"/>
            <a:ext cx="3962400" cy="4073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1" name="Picture 3" descr="C:\Users\Nafees\Downloads\U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838" y="2667000"/>
            <a:ext cx="4886325" cy="40655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183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60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Khasra Plan</vt:lpstr>
      <vt:lpstr>ACQUIREING KHASRA PLAN</vt:lpstr>
      <vt:lpstr>TYPES OF KHASRA PLAN</vt:lpstr>
      <vt:lpstr>TYPES OF KHASRA PLAN (Cont…)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Khasra Plan</dc:title>
  <dc:creator>Ali Raza</dc:creator>
  <cp:lastModifiedBy>Ali Raza</cp:lastModifiedBy>
  <cp:revision>1</cp:revision>
  <dcterms:created xsi:type="dcterms:W3CDTF">2018-11-22T14:35:52Z</dcterms:created>
  <dcterms:modified xsi:type="dcterms:W3CDTF">2018-11-22T14:38:02Z</dcterms:modified>
</cp:coreProperties>
</file>